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6" r:id="rId1"/>
  </p:sldMasterIdLst>
  <p:notesMasterIdLst>
    <p:notesMasterId r:id="rId32"/>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7" r:id="rId20"/>
    <p:sldId id="280" r:id="rId21"/>
    <p:sldId id="281" r:id="rId22"/>
    <p:sldId id="282" r:id="rId23"/>
    <p:sldId id="283" r:id="rId24"/>
    <p:sldId id="284" r:id="rId25"/>
    <p:sldId id="285" r:id="rId26"/>
    <p:sldId id="286" r:id="rId27"/>
    <p:sldId id="287" r:id="rId28"/>
    <p:sldId id="288" r:id="rId29"/>
    <p:sldId id="289" r:id="rId30"/>
    <p:sldId id="26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68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10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1.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31.svg"/><Relationship Id="rId11" Type="http://schemas.openxmlformats.org/officeDocument/2006/relationships/image" Target="../media/image50.png"/><Relationship Id="rId5" Type="http://schemas.openxmlformats.org/officeDocument/2006/relationships/image" Target="../media/image30.png"/><Relationship Id="rId10" Type="http://schemas.openxmlformats.org/officeDocument/2006/relationships/image" Target="../media/image27.svg"/><Relationship Id="rId4" Type="http://schemas.openxmlformats.org/officeDocument/2006/relationships/image" Target="../media/image47.svg"/><Relationship Id="rId9"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1.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31.svg"/><Relationship Id="rId11" Type="http://schemas.openxmlformats.org/officeDocument/2006/relationships/image" Target="../media/image50.png"/><Relationship Id="rId5" Type="http://schemas.openxmlformats.org/officeDocument/2006/relationships/image" Target="../media/image30.png"/><Relationship Id="rId10" Type="http://schemas.openxmlformats.org/officeDocument/2006/relationships/image" Target="../media/image27.svg"/><Relationship Id="rId4" Type="http://schemas.openxmlformats.org/officeDocument/2006/relationships/image" Target="../media/image47.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60566-3025-4A96-BB98-FB5B37304431}"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8A2AA5B3-FCD9-43A7-94DF-398EF7145AD7}">
      <dgm:prSet/>
      <dgm:spPr/>
      <dgm:t>
        <a:bodyPr/>
        <a:lstStyle/>
        <a:p>
          <a:r>
            <a:rPr lang="en-US" b="0" baseline="0"/>
            <a:t>To get direct contact with the target audience and foster relationship with them.</a:t>
          </a:r>
          <a:endParaRPr lang="en-US"/>
        </a:p>
      </dgm:t>
    </dgm:pt>
    <dgm:pt modelId="{1ABAFAC2-90C2-4171-A27E-ECEE1F2E95F9}" type="parTrans" cxnId="{C64554B4-7092-4059-8E69-E01B8A502466}">
      <dgm:prSet/>
      <dgm:spPr/>
      <dgm:t>
        <a:bodyPr/>
        <a:lstStyle/>
        <a:p>
          <a:endParaRPr lang="en-US"/>
        </a:p>
      </dgm:t>
    </dgm:pt>
    <dgm:pt modelId="{8BE90B8E-CB63-4D44-9A31-E6C965D8EFB8}" type="sibTrans" cxnId="{C64554B4-7092-4059-8E69-E01B8A502466}">
      <dgm:prSet/>
      <dgm:spPr/>
      <dgm:t>
        <a:bodyPr/>
        <a:lstStyle/>
        <a:p>
          <a:endParaRPr lang="en-US"/>
        </a:p>
      </dgm:t>
    </dgm:pt>
    <dgm:pt modelId="{12C57636-7F32-48AC-B90A-78BD34C2C991}">
      <dgm:prSet/>
      <dgm:spPr/>
      <dgm:t>
        <a:bodyPr/>
        <a:lstStyle/>
        <a:p>
          <a:r>
            <a:rPr lang="en-US" b="0" baseline="0"/>
            <a:t>To enhance the public image of the IKEA.</a:t>
          </a:r>
          <a:endParaRPr lang="en-US"/>
        </a:p>
      </dgm:t>
    </dgm:pt>
    <dgm:pt modelId="{EB6777C4-2520-4227-A3C5-EFE1673C0A5B}" type="parTrans" cxnId="{A1C5A0C5-4150-4D68-A46E-78BEBADC6B8F}">
      <dgm:prSet/>
      <dgm:spPr/>
      <dgm:t>
        <a:bodyPr/>
        <a:lstStyle/>
        <a:p>
          <a:endParaRPr lang="en-US"/>
        </a:p>
      </dgm:t>
    </dgm:pt>
    <dgm:pt modelId="{ECC3A104-FF94-48DF-BC2F-69C871B1C15A}" type="sibTrans" cxnId="{A1C5A0C5-4150-4D68-A46E-78BEBADC6B8F}">
      <dgm:prSet/>
      <dgm:spPr/>
      <dgm:t>
        <a:bodyPr/>
        <a:lstStyle/>
        <a:p>
          <a:endParaRPr lang="en-US"/>
        </a:p>
      </dgm:t>
    </dgm:pt>
    <dgm:pt modelId="{2B625646-92F5-4630-BE7A-97B5C228873E}">
      <dgm:prSet/>
      <dgm:spPr/>
      <dgm:t>
        <a:bodyPr/>
        <a:lstStyle/>
        <a:p>
          <a:r>
            <a:rPr lang="en-US" b="0" baseline="0"/>
            <a:t>To convey the message to the customer about the Ikea. </a:t>
          </a:r>
          <a:endParaRPr lang="en-US"/>
        </a:p>
      </dgm:t>
    </dgm:pt>
    <dgm:pt modelId="{4D27640E-8FE7-4AE2-9C0D-53B5EBC9DD97}" type="parTrans" cxnId="{F032B3AF-CE87-437F-A113-861A0DBE0D2F}">
      <dgm:prSet/>
      <dgm:spPr/>
      <dgm:t>
        <a:bodyPr/>
        <a:lstStyle/>
        <a:p>
          <a:endParaRPr lang="en-US"/>
        </a:p>
      </dgm:t>
    </dgm:pt>
    <dgm:pt modelId="{78A870F3-1E21-4E55-BF49-77C87A0C5D59}" type="sibTrans" cxnId="{F032B3AF-CE87-437F-A113-861A0DBE0D2F}">
      <dgm:prSet/>
      <dgm:spPr/>
      <dgm:t>
        <a:bodyPr/>
        <a:lstStyle/>
        <a:p>
          <a:endParaRPr lang="en-US"/>
        </a:p>
      </dgm:t>
    </dgm:pt>
    <dgm:pt modelId="{BAEE90AB-1605-4749-BE05-75AA4D16C806}" type="pres">
      <dgm:prSet presAssocID="{8B660566-3025-4A96-BB98-FB5B37304431}" presName="vert0" presStyleCnt="0">
        <dgm:presLayoutVars>
          <dgm:dir/>
          <dgm:animOne val="branch"/>
          <dgm:animLvl val="lvl"/>
        </dgm:presLayoutVars>
      </dgm:prSet>
      <dgm:spPr/>
    </dgm:pt>
    <dgm:pt modelId="{357F6604-E390-42D8-816E-B3B3587CB881}" type="pres">
      <dgm:prSet presAssocID="{8A2AA5B3-FCD9-43A7-94DF-398EF7145AD7}" presName="thickLine" presStyleLbl="alignNode1" presStyleIdx="0" presStyleCnt="3"/>
      <dgm:spPr/>
    </dgm:pt>
    <dgm:pt modelId="{D26D3BAF-EC85-473F-898E-D74694D6226E}" type="pres">
      <dgm:prSet presAssocID="{8A2AA5B3-FCD9-43A7-94DF-398EF7145AD7}" presName="horz1" presStyleCnt="0"/>
      <dgm:spPr/>
    </dgm:pt>
    <dgm:pt modelId="{55910882-4D53-4C05-B7FD-40EE13F0FDCA}" type="pres">
      <dgm:prSet presAssocID="{8A2AA5B3-FCD9-43A7-94DF-398EF7145AD7}" presName="tx1" presStyleLbl="revTx" presStyleIdx="0" presStyleCnt="3"/>
      <dgm:spPr/>
    </dgm:pt>
    <dgm:pt modelId="{DECBA554-1D21-450C-8E69-1B4FC15F90EB}" type="pres">
      <dgm:prSet presAssocID="{8A2AA5B3-FCD9-43A7-94DF-398EF7145AD7}" presName="vert1" presStyleCnt="0"/>
      <dgm:spPr/>
    </dgm:pt>
    <dgm:pt modelId="{4A69C835-3253-4CAE-977B-2C04B04B6454}" type="pres">
      <dgm:prSet presAssocID="{12C57636-7F32-48AC-B90A-78BD34C2C991}" presName="thickLine" presStyleLbl="alignNode1" presStyleIdx="1" presStyleCnt="3"/>
      <dgm:spPr/>
    </dgm:pt>
    <dgm:pt modelId="{DF89C9B8-1F33-49E9-91E3-AAC30F21A8F5}" type="pres">
      <dgm:prSet presAssocID="{12C57636-7F32-48AC-B90A-78BD34C2C991}" presName="horz1" presStyleCnt="0"/>
      <dgm:spPr/>
    </dgm:pt>
    <dgm:pt modelId="{C4AC79A5-7FB5-42CC-BB39-21257D10FEC2}" type="pres">
      <dgm:prSet presAssocID="{12C57636-7F32-48AC-B90A-78BD34C2C991}" presName="tx1" presStyleLbl="revTx" presStyleIdx="1" presStyleCnt="3"/>
      <dgm:spPr/>
    </dgm:pt>
    <dgm:pt modelId="{689C3251-3F2D-4E79-9515-79C68524D2F2}" type="pres">
      <dgm:prSet presAssocID="{12C57636-7F32-48AC-B90A-78BD34C2C991}" presName="vert1" presStyleCnt="0"/>
      <dgm:spPr/>
    </dgm:pt>
    <dgm:pt modelId="{464D7AA1-BAB6-4029-BED1-0920B7BA4DE5}" type="pres">
      <dgm:prSet presAssocID="{2B625646-92F5-4630-BE7A-97B5C228873E}" presName="thickLine" presStyleLbl="alignNode1" presStyleIdx="2" presStyleCnt="3"/>
      <dgm:spPr/>
    </dgm:pt>
    <dgm:pt modelId="{8B98E6FB-2999-4790-ADE4-F2FE31E8BA73}" type="pres">
      <dgm:prSet presAssocID="{2B625646-92F5-4630-BE7A-97B5C228873E}" presName="horz1" presStyleCnt="0"/>
      <dgm:spPr/>
    </dgm:pt>
    <dgm:pt modelId="{BB5D1B24-136E-4963-B8E6-2F442662718A}" type="pres">
      <dgm:prSet presAssocID="{2B625646-92F5-4630-BE7A-97B5C228873E}" presName="tx1" presStyleLbl="revTx" presStyleIdx="2" presStyleCnt="3"/>
      <dgm:spPr/>
    </dgm:pt>
    <dgm:pt modelId="{D524F25F-F4E8-43C3-A9E0-6A09CCE62153}" type="pres">
      <dgm:prSet presAssocID="{2B625646-92F5-4630-BE7A-97B5C228873E}" presName="vert1" presStyleCnt="0"/>
      <dgm:spPr/>
    </dgm:pt>
  </dgm:ptLst>
  <dgm:cxnLst>
    <dgm:cxn modelId="{F6F462AC-8EF8-46E5-87C6-A018AA3E18B4}" type="presOf" srcId="{12C57636-7F32-48AC-B90A-78BD34C2C991}" destId="{C4AC79A5-7FB5-42CC-BB39-21257D10FEC2}" srcOrd="0" destOrd="0" presId="urn:microsoft.com/office/officeart/2008/layout/LinedList"/>
    <dgm:cxn modelId="{F032B3AF-CE87-437F-A113-861A0DBE0D2F}" srcId="{8B660566-3025-4A96-BB98-FB5B37304431}" destId="{2B625646-92F5-4630-BE7A-97B5C228873E}" srcOrd="2" destOrd="0" parTransId="{4D27640E-8FE7-4AE2-9C0D-53B5EBC9DD97}" sibTransId="{78A870F3-1E21-4E55-BF49-77C87A0C5D59}"/>
    <dgm:cxn modelId="{C64554B4-7092-4059-8E69-E01B8A502466}" srcId="{8B660566-3025-4A96-BB98-FB5B37304431}" destId="{8A2AA5B3-FCD9-43A7-94DF-398EF7145AD7}" srcOrd="0" destOrd="0" parTransId="{1ABAFAC2-90C2-4171-A27E-ECEE1F2E95F9}" sibTransId="{8BE90B8E-CB63-4D44-9A31-E6C965D8EFB8}"/>
    <dgm:cxn modelId="{10544FB7-33D5-4549-AE59-C03662B0CDD6}" type="presOf" srcId="{8A2AA5B3-FCD9-43A7-94DF-398EF7145AD7}" destId="{55910882-4D53-4C05-B7FD-40EE13F0FDCA}" srcOrd="0" destOrd="0" presId="urn:microsoft.com/office/officeart/2008/layout/LinedList"/>
    <dgm:cxn modelId="{B08737BE-9CCB-4EF3-B413-3AAE89B85EEB}" type="presOf" srcId="{8B660566-3025-4A96-BB98-FB5B37304431}" destId="{BAEE90AB-1605-4749-BE05-75AA4D16C806}" srcOrd="0" destOrd="0" presId="urn:microsoft.com/office/officeart/2008/layout/LinedList"/>
    <dgm:cxn modelId="{A1C5A0C5-4150-4D68-A46E-78BEBADC6B8F}" srcId="{8B660566-3025-4A96-BB98-FB5B37304431}" destId="{12C57636-7F32-48AC-B90A-78BD34C2C991}" srcOrd="1" destOrd="0" parTransId="{EB6777C4-2520-4227-A3C5-EFE1673C0A5B}" sibTransId="{ECC3A104-FF94-48DF-BC2F-69C871B1C15A}"/>
    <dgm:cxn modelId="{D9C941E1-FBA3-4F01-8ACE-13386973F586}" type="presOf" srcId="{2B625646-92F5-4630-BE7A-97B5C228873E}" destId="{BB5D1B24-136E-4963-B8E6-2F442662718A}" srcOrd="0" destOrd="0" presId="urn:microsoft.com/office/officeart/2008/layout/LinedList"/>
    <dgm:cxn modelId="{4329F369-B1EB-4A72-9096-F5D624A7967C}" type="presParOf" srcId="{BAEE90AB-1605-4749-BE05-75AA4D16C806}" destId="{357F6604-E390-42D8-816E-B3B3587CB881}" srcOrd="0" destOrd="0" presId="urn:microsoft.com/office/officeart/2008/layout/LinedList"/>
    <dgm:cxn modelId="{07F8F67F-F19D-48CE-A936-3A9C45ADA482}" type="presParOf" srcId="{BAEE90AB-1605-4749-BE05-75AA4D16C806}" destId="{D26D3BAF-EC85-473F-898E-D74694D6226E}" srcOrd="1" destOrd="0" presId="urn:microsoft.com/office/officeart/2008/layout/LinedList"/>
    <dgm:cxn modelId="{0F79F4F8-176C-4DD0-8739-880354520D9E}" type="presParOf" srcId="{D26D3BAF-EC85-473F-898E-D74694D6226E}" destId="{55910882-4D53-4C05-B7FD-40EE13F0FDCA}" srcOrd="0" destOrd="0" presId="urn:microsoft.com/office/officeart/2008/layout/LinedList"/>
    <dgm:cxn modelId="{ED2013C9-AE7B-4601-B114-F9081858AA50}" type="presParOf" srcId="{D26D3BAF-EC85-473F-898E-D74694D6226E}" destId="{DECBA554-1D21-450C-8E69-1B4FC15F90EB}" srcOrd="1" destOrd="0" presId="urn:microsoft.com/office/officeart/2008/layout/LinedList"/>
    <dgm:cxn modelId="{8A9A5376-EE45-4EE5-8749-9A5090D71F3C}" type="presParOf" srcId="{BAEE90AB-1605-4749-BE05-75AA4D16C806}" destId="{4A69C835-3253-4CAE-977B-2C04B04B6454}" srcOrd="2" destOrd="0" presId="urn:microsoft.com/office/officeart/2008/layout/LinedList"/>
    <dgm:cxn modelId="{1554025D-565D-40F0-A134-C7BE5246D7B3}" type="presParOf" srcId="{BAEE90AB-1605-4749-BE05-75AA4D16C806}" destId="{DF89C9B8-1F33-49E9-91E3-AAC30F21A8F5}" srcOrd="3" destOrd="0" presId="urn:microsoft.com/office/officeart/2008/layout/LinedList"/>
    <dgm:cxn modelId="{EB745867-BF05-4702-8D2F-1935F0F73573}" type="presParOf" srcId="{DF89C9B8-1F33-49E9-91E3-AAC30F21A8F5}" destId="{C4AC79A5-7FB5-42CC-BB39-21257D10FEC2}" srcOrd="0" destOrd="0" presId="urn:microsoft.com/office/officeart/2008/layout/LinedList"/>
    <dgm:cxn modelId="{D8CB90BC-BF09-492F-AE0B-9E8EFE8A31F9}" type="presParOf" srcId="{DF89C9B8-1F33-49E9-91E3-AAC30F21A8F5}" destId="{689C3251-3F2D-4E79-9515-79C68524D2F2}" srcOrd="1" destOrd="0" presId="urn:microsoft.com/office/officeart/2008/layout/LinedList"/>
    <dgm:cxn modelId="{01AAC9D4-054B-4652-9089-2F067614ECD7}" type="presParOf" srcId="{BAEE90AB-1605-4749-BE05-75AA4D16C806}" destId="{464D7AA1-BAB6-4029-BED1-0920B7BA4DE5}" srcOrd="4" destOrd="0" presId="urn:microsoft.com/office/officeart/2008/layout/LinedList"/>
    <dgm:cxn modelId="{6635F6DD-2635-42F7-81AB-ECB535E2050F}" type="presParOf" srcId="{BAEE90AB-1605-4749-BE05-75AA4D16C806}" destId="{8B98E6FB-2999-4790-ADE4-F2FE31E8BA73}" srcOrd="5" destOrd="0" presId="urn:microsoft.com/office/officeart/2008/layout/LinedList"/>
    <dgm:cxn modelId="{B9FFE3F7-9E4E-496D-83A8-94593A8A1482}" type="presParOf" srcId="{8B98E6FB-2999-4790-ADE4-F2FE31E8BA73}" destId="{BB5D1B24-136E-4963-B8E6-2F442662718A}" srcOrd="0" destOrd="0" presId="urn:microsoft.com/office/officeart/2008/layout/LinedList"/>
    <dgm:cxn modelId="{065BF0B5-A9F5-41CA-91F1-508C4AAD4222}" type="presParOf" srcId="{8B98E6FB-2999-4790-ADE4-F2FE31E8BA73}" destId="{D524F25F-F4E8-43C3-A9E0-6A09CCE6215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1D1413-0FFB-4ACB-9D31-773BA91F90A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77268E5-AE5C-41CF-878B-BECC57416E8D}">
      <dgm:prSet/>
      <dgm:spPr/>
      <dgm:t>
        <a:bodyPr/>
        <a:lstStyle/>
        <a:p>
          <a:r>
            <a:rPr lang="en-CA"/>
            <a:t>Giraffe food: In this 2 year relationship both of them worked for eachother.</a:t>
          </a:r>
          <a:endParaRPr lang="en-US"/>
        </a:p>
      </dgm:t>
    </dgm:pt>
    <dgm:pt modelId="{0D704A65-C2F2-4D29-A502-04B0F6FAFA2A}" type="parTrans" cxnId="{A0A229D5-8312-45E0-AD79-F3FB3640364C}">
      <dgm:prSet/>
      <dgm:spPr/>
      <dgm:t>
        <a:bodyPr/>
        <a:lstStyle/>
        <a:p>
          <a:endParaRPr lang="en-US"/>
        </a:p>
      </dgm:t>
    </dgm:pt>
    <dgm:pt modelId="{27C9791B-58B0-4261-8F97-25BB813AE9E2}" type="sibTrans" cxnId="{A0A229D5-8312-45E0-AD79-F3FB3640364C}">
      <dgm:prSet/>
      <dgm:spPr/>
      <dgm:t>
        <a:bodyPr/>
        <a:lstStyle/>
        <a:p>
          <a:endParaRPr lang="en-US"/>
        </a:p>
      </dgm:t>
    </dgm:pt>
    <dgm:pt modelId="{D11372A0-978F-4997-A259-0256E704F145}">
      <dgm:prSet/>
      <dgm:spPr/>
      <dgm:t>
        <a:bodyPr/>
        <a:lstStyle/>
        <a:p>
          <a:r>
            <a:rPr lang="en-CA"/>
            <a:t>No frills: the collaboration with ikea started in 2023 and they both support each other,</a:t>
          </a:r>
          <a:endParaRPr lang="en-US"/>
        </a:p>
      </dgm:t>
    </dgm:pt>
    <dgm:pt modelId="{06355110-4235-4DC5-BB30-DC1F55D853D8}" type="parTrans" cxnId="{5093CB96-3244-4648-975A-C60C497D65C3}">
      <dgm:prSet/>
      <dgm:spPr/>
      <dgm:t>
        <a:bodyPr/>
        <a:lstStyle/>
        <a:p>
          <a:endParaRPr lang="en-US"/>
        </a:p>
      </dgm:t>
    </dgm:pt>
    <dgm:pt modelId="{6CBF6578-E815-4A14-AA42-B2D8C1257B50}" type="sibTrans" cxnId="{5093CB96-3244-4648-975A-C60C497D65C3}">
      <dgm:prSet/>
      <dgm:spPr/>
      <dgm:t>
        <a:bodyPr/>
        <a:lstStyle/>
        <a:p>
          <a:endParaRPr lang="en-US"/>
        </a:p>
      </dgm:t>
    </dgm:pt>
    <dgm:pt modelId="{0DC13406-6145-4893-A4DB-943178C3FF19}">
      <dgm:prSet/>
      <dgm:spPr/>
      <dgm:t>
        <a:bodyPr/>
        <a:lstStyle/>
        <a:p>
          <a:r>
            <a:rPr lang="en-CA"/>
            <a:t>Rudsak: both are old partner from last 6 year.</a:t>
          </a:r>
          <a:endParaRPr lang="en-US"/>
        </a:p>
      </dgm:t>
    </dgm:pt>
    <dgm:pt modelId="{F9970026-5EB2-48E6-993A-838A92776CB9}" type="parTrans" cxnId="{EA4BDB89-8B61-4EB0-884C-EDFF89B72FDB}">
      <dgm:prSet/>
      <dgm:spPr/>
      <dgm:t>
        <a:bodyPr/>
        <a:lstStyle/>
        <a:p>
          <a:endParaRPr lang="en-US"/>
        </a:p>
      </dgm:t>
    </dgm:pt>
    <dgm:pt modelId="{51D52C81-52F5-4AB7-ADFA-0ABF176DAB6C}" type="sibTrans" cxnId="{EA4BDB89-8B61-4EB0-884C-EDFF89B72FDB}">
      <dgm:prSet/>
      <dgm:spPr/>
      <dgm:t>
        <a:bodyPr/>
        <a:lstStyle/>
        <a:p>
          <a:endParaRPr lang="en-US"/>
        </a:p>
      </dgm:t>
    </dgm:pt>
    <dgm:pt modelId="{9D140FFA-716B-4553-AE20-08C7E8EF5FFF}">
      <dgm:prSet/>
      <dgm:spPr/>
      <dgm:t>
        <a:bodyPr/>
        <a:lstStyle/>
        <a:p>
          <a:r>
            <a:rPr lang="en-CA"/>
            <a:t>RBC: the partnership between RBC and I kea is so beneficical and earning atleast 2 M because of each other.</a:t>
          </a:r>
          <a:endParaRPr lang="en-US"/>
        </a:p>
      </dgm:t>
    </dgm:pt>
    <dgm:pt modelId="{AF87178A-C557-43B4-BD2A-46D4F92F91F8}" type="parTrans" cxnId="{4C88FE10-8E2A-4385-A698-6E403B8D630F}">
      <dgm:prSet/>
      <dgm:spPr/>
      <dgm:t>
        <a:bodyPr/>
        <a:lstStyle/>
        <a:p>
          <a:endParaRPr lang="en-US"/>
        </a:p>
      </dgm:t>
    </dgm:pt>
    <dgm:pt modelId="{9DFB6CBD-A30C-42A5-9793-1F66EA04EB81}" type="sibTrans" cxnId="{4C88FE10-8E2A-4385-A698-6E403B8D630F}">
      <dgm:prSet/>
      <dgm:spPr/>
      <dgm:t>
        <a:bodyPr/>
        <a:lstStyle/>
        <a:p>
          <a:endParaRPr lang="en-US"/>
        </a:p>
      </dgm:t>
    </dgm:pt>
    <dgm:pt modelId="{44FA5874-5A6B-4991-814C-F110F1598790}" type="pres">
      <dgm:prSet presAssocID="{BD1D1413-0FFB-4ACB-9D31-773BA91F90A2}" presName="linear" presStyleCnt="0">
        <dgm:presLayoutVars>
          <dgm:animLvl val="lvl"/>
          <dgm:resizeHandles val="exact"/>
        </dgm:presLayoutVars>
      </dgm:prSet>
      <dgm:spPr/>
    </dgm:pt>
    <dgm:pt modelId="{9E2AC190-56ED-4875-AAB5-F6DB6BAF9164}" type="pres">
      <dgm:prSet presAssocID="{377268E5-AE5C-41CF-878B-BECC57416E8D}" presName="parentText" presStyleLbl="node1" presStyleIdx="0" presStyleCnt="4">
        <dgm:presLayoutVars>
          <dgm:chMax val="0"/>
          <dgm:bulletEnabled val="1"/>
        </dgm:presLayoutVars>
      </dgm:prSet>
      <dgm:spPr/>
    </dgm:pt>
    <dgm:pt modelId="{1CC3975A-A790-472D-8B04-3A21379AC337}" type="pres">
      <dgm:prSet presAssocID="{27C9791B-58B0-4261-8F97-25BB813AE9E2}" presName="spacer" presStyleCnt="0"/>
      <dgm:spPr/>
    </dgm:pt>
    <dgm:pt modelId="{799493A9-A5B4-4A69-8700-FCCA09009592}" type="pres">
      <dgm:prSet presAssocID="{D11372A0-978F-4997-A259-0256E704F145}" presName="parentText" presStyleLbl="node1" presStyleIdx="1" presStyleCnt="4">
        <dgm:presLayoutVars>
          <dgm:chMax val="0"/>
          <dgm:bulletEnabled val="1"/>
        </dgm:presLayoutVars>
      </dgm:prSet>
      <dgm:spPr/>
    </dgm:pt>
    <dgm:pt modelId="{617BD517-6B59-4B98-9A4E-B671AA233C31}" type="pres">
      <dgm:prSet presAssocID="{6CBF6578-E815-4A14-AA42-B2D8C1257B50}" presName="spacer" presStyleCnt="0"/>
      <dgm:spPr/>
    </dgm:pt>
    <dgm:pt modelId="{CE5DA2FF-6768-4E5B-926B-0D2CB1E01D53}" type="pres">
      <dgm:prSet presAssocID="{0DC13406-6145-4893-A4DB-943178C3FF19}" presName="parentText" presStyleLbl="node1" presStyleIdx="2" presStyleCnt="4">
        <dgm:presLayoutVars>
          <dgm:chMax val="0"/>
          <dgm:bulletEnabled val="1"/>
        </dgm:presLayoutVars>
      </dgm:prSet>
      <dgm:spPr/>
    </dgm:pt>
    <dgm:pt modelId="{E1AF0743-4D3F-46C9-9A23-68BE1C02F6F6}" type="pres">
      <dgm:prSet presAssocID="{51D52C81-52F5-4AB7-ADFA-0ABF176DAB6C}" presName="spacer" presStyleCnt="0"/>
      <dgm:spPr/>
    </dgm:pt>
    <dgm:pt modelId="{C8AE9C52-39F8-4260-99BB-A3078D42EEED}" type="pres">
      <dgm:prSet presAssocID="{9D140FFA-716B-4553-AE20-08C7E8EF5FFF}" presName="parentText" presStyleLbl="node1" presStyleIdx="3" presStyleCnt="4">
        <dgm:presLayoutVars>
          <dgm:chMax val="0"/>
          <dgm:bulletEnabled val="1"/>
        </dgm:presLayoutVars>
      </dgm:prSet>
      <dgm:spPr/>
    </dgm:pt>
  </dgm:ptLst>
  <dgm:cxnLst>
    <dgm:cxn modelId="{4C88FE10-8E2A-4385-A698-6E403B8D630F}" srcId="{BD1D1413-0FFB-4ACB-9D31-773BA91F90A2}" destId="{9D140FFA-716B-4553-AE20-08C7E8EF5FFF}" srcOrd="3" destOrd="0" parTransId="{AF87178A-C557-43B4-BD2A-46D4F92F91F8}" sibTransId="{9DFB6CBD-A30C-42A5-9793-1F66EA04EB81}"/>
    <dgm:cxn modelId="{BA3A3D2F-7BB1-4E31-B527-A786DC170810}" type="presOf" srcId="{0DC13406-6145-4893-A4DB-943178C3FF19}" destId="{CE5DA2FF-6768-4E5B-926B-0D2CB1E01D53}" srcOrd="0" destOrd="0" presId="urn:microsoft.com/office/officeart/2005/8/layout/vList2"/>
    <dgm:cxn modelId="{28C24935-C04F-40E8-AADF-FDEA042094DF}" type="presOf" srcId="{D11372A0-978F-4997-A259-0256E704F145}" destId="{799493A9-A5B4-4A69-8700-FCCA09009592}" srcOrd="0" destOrd="0" presId="urn:microsoft.com/office/officeart/2005/8/layout/vList2"/>
    <dgm:cxn modelId="{0F5B5B44-93E8-4AF7-8862-9C0601EF062A}" type="presOf" srcId="{9D140FFA-716B-4553-AE20-08C7E8EF5FFF}" destId="{C8AE9C52-39F8-4260-99BB-A3078D42EEED}" srcOrd="0" destOrd="0" presId="urn:microsoft.com/office/officeart/2005/8/layout/vList2"/>
    <dgm:cxn modelId="{EA4BDB89-8B61-4EB0-884C-EDFF89B72FDB}" srcId="{BD1D1413-0FFB-4ACB-9D31-773BA91F90A2}" destId="{0DC13406-6145-4893-A4DB-943178C3FF19}" srcOrd="2" destOrd="0" parTransId="{F9970026-5EB2-48E6-993A-838A92776CB9}" sibTransId="{51D52C81-52F5-4AB7-ADFA-0ABF176DAB6C}"/>
    <dgm:cxn modelId="{3B556E8E-F7C3-4F7D-B874-955D39FDB7F2}" type="presOf" srcId="{377268E5-AE5C-41CF-878B-BECC57416E8D}" destId="{9E2AC190-56ED-4875-AAB5-F6DB6BAF9164}" srcOrd="0" destOrd="0" presId="urn:microsoft.com/office/officeart/2005/8/layout/vList2"/>
    <dgm:cxn modelId="{5093CB96-3244-4648-975A-C60C497D65C3}" srcId="{BD1D1413-0FFB-4ACB-9D31-773BA91F90A2}" destId="{D11372A0-978F-4997-A259-0256E704F145}" srcOrd="1" destOrd="0" parTransId="{06355110-4235-4DC5-BB30-DC1F55D853D8}" sibTransId="{6CBF6578-E815-4A14-AA42-B2D8C1257B50}"/>
    <dgm:cxn modelId="{A0A229D5-8312-45E0-AD79-F3FB3640364C}" srcId="{BD1D1413-0FFB-4ACB-9D31-773BA91F90A2}" destId="{377268E5-AE5C-41CF-878B-BECC57416E8D}" srcOrd="0" destOrd="0" parTransId="{0D704A65-C2F2-4D29-A502-04B0F6FAFA2A}" sibTransId="{27C9791B-58B0-4261-8F97-25BB813AE9E2}"/>
    <dgm:cxn modelId="{092DC4FA-04EC-4DB6-B0D1-5B0E76D27DD1}" type="presOf" srcId="{BD1D1413-0FFB-4ACB-9D31-773BA91F90A2}" destId="{44FA5874-5A6B-4991-814C-F110F1598790}" srcOrd="0" destOrd="0" presId="urn:microsoft.com/office/officeart/2005/8/layout/vList2"/>
    <dgm:cxn modelId="{59C99264-3D13-4CBC-8877-4784A9291B05}" type="presParOf" srcId="{44FA5874-5A6B-4991-814C-F110F1598790}" destId="{9E2AC190-56ED-4875-AAB5-F6DB6BAF9164}" srcOrd="0" destOrd="0" presId="urn:microsoft.com/office/officeart/2005/8/layout/vList2"/>
    <dgm:cxn modelId="{CB3973C5-4E73-44D8-B088-6EBE92305485}" type="presParOf" srcId="{44FA5874-5A6B-4991-814C-F110F1598790}" destId="{1CC3975A-A790-472D-8B04-3A21379AC337}" srcOrd="1" destOrd="0" presId="urn:microsoft.com/office/officeart/2005/8/layout/vList2"/>
    <dgm:cxn modelId="{5738F7FC-89F0-4A0A-B517-CCEEF4CB7B6C}" type="presParOf" srcId="{44FA5874-5A6B-4991-814C-F110F1598790}" destId="{799493A9-A5B4-4A69-8700-FCCA09009592}" srcOrd="2" destOrd="0" presId="urn:microsoft.com/office/officeart/2005/8/layout/vList2"/>
    <dgm:cxn modelId="{5B887BD4-FB89-4E97-B38F-788A85A1F12B}" type="presParOf" srcId="{44FA5874-5A6B-4991-814C-F110F1598790}" destId="{617BD517-6B59-4B98-9A4E-B671AA233C31}" srcOrd="3" destOrd="0" presId="urn:microsoft.com/office/officeart/2005/8/layout/vList2"/>
    <dgm:cxn modelId="{FEB908F1-CA36-49C7-9998-07A572F25AE8}" type="presParOf" srcId="{44FA5874-5A6B-4991-814C-F110F1598790}" destId="{CE5DA2FF-6768-4E5B-926B-0D2CB1E01D53}" srcOrd="4" destOrd="0" presId="urn:microsoft.com/office/officeart/2005/8/layout/vList2"/>
    <dgm:cxn modelId="{D0643CB3-AFF8-43AB-9EE3-595D79A09E0C}" type="presParOf" srcId="{44FA5874-5A6B-4991-814C-F110F1598790}" destId="{E1AF0743-4D3F-46C9-9A23-68BE1C02F6F6}" srcOrd="5" destOrd="0" presId="urn:microsoft.com/office/officeart/2005/8/layout/vList2"/>
    <dgm:cxn modelId="{0CEB8C96-60F1-463D-97AB-DFF047EDDDFD}" type="presParOf" srcId="{44FA5874-5A6B-4991-814C-F110F1598790}" destId="{C8AE9C52-39F8-4260-99BB-A3078D42EEE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BEA82C-FB58-46BB-8AF9-CE26BC416A79}"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99C1FC64-ADA1-482F-A3D5-6808DDF8575D}">
      <dgm:prSet/>
      <dgm:spPr/>
      <dgm:t>
        <a:bodyPr/>
        <a:lstStyle/>
        <a:p>
          <a:pPr>
            <a:lnSpc>
              <a:spcPct val="100000"/>
            </a:lnSpc>
          </a:pPr>
          <a:r>
            <a:rPr lang="en-CA"/>
            <a:t>To make the “IKEA style discoveries” popular at social media platforms with the aid of influencer.</a:t>
          </a:r>
          <a:endParaRPr lang="en-US"/>
        </a:p>
      </dgm:t>
    </dgm:pt>
    <dgm:pt modelId="{1042E0DD-E722-4339-9D96-43C639E3EF68}" type="parTrans" cxnId="{18F5C265-77A0-4240-AE96-B7F364D4E5A6}">
      <dgm:prSet/>
      <dgm:spPr/>
      <dgm:t>
        <a:bodyPr/>
        <a:lstStyle/>
        <a:p>
          <a:endParaRPr lang="en-US"/>
        </a:p>
      </dgm:t>
    </dgm:pt>
    <dgm:pt modelId="{0BBFC705-E745-4744-AB55-251E7E1BF7FE}" type="sibTrans" cxnId="{18F5C265-77A0-4240-AE96-B7F364D4E5A6}">
      <dgm:prSet/>
      <dgm:spPr/>
      <dgm:t>
        <a:bodyPr/>
        <a:lstStyle/>
        <a:p>
          <a:endParaRPr lang="en-US"/>
        </a:p>
      </dgm:t>
    </dgm:pt>
    <dgm:pt modelId="{B2232701-9552-4C90-94AE-B6317A15FFFE}">
      <dgm:prSet/>
      <dgm:spPr/>
      <dgm:t>
        <a:bodyPr/>
        <a:lstStyle/>
        <a:p>
          <a:pPr>
            <a:lnSpc>
              <a:spcPct val="100000"/>
            </a:lnSpc>
          </a:pPr>
          <a:r>
            <a:rPr lang="en-CA"/>
            <a:t>To get impressions from the content that is posted by the journalists.</a:t>
          </a:r>
          <a:endParaRPr lang="en-US"/>
        </a:p>
      </dgm:t>
    </dgm:pt>
    <dgm:pt modelId="{176253EC-E8D2-4386-9B8B-67453F4FE28E}" type="parTrans" cxnId="{B8CE053F-1DA4-47BC-8649-6065A643CA8B}">
      <dgm:prSet/>
      <dgm:spPr/>
      <dgm:t>
        <a:bodyPr/>
        <a:lstStyle/>
        <a:p>
          <a:endParaRPr lang="en-US"/>
        </a:p>
      </dgm:t>
    </dgm:pt>
    <dgm:pt modelId="{0217821C-1D97-4126-B30B-1D16B252E362}" type="sibTrans" cxnId="{B8CE053F-1DA4-47BC-8649-6065A643CA8B}">
      <dgm:prSet/>
      <dgm:spPr/>
      <dgm:t>
        <a:bodyPr/>
        <a:lstStyle/>
        <a:p>
          <a:endParaRPr lang="en-US"/>
        </a:p>
      </dgm:t>
    </dgm:pt>
    <dgm:pt modelId="{E0D87800-FB4A-4113-B2AD-1AA975A7591F}" type="pres">
      <dgm:prSet presAssocID="{CCBEA82C-FB58-46BB-8AF9-CE26BC416A79}" presName="root" presStyleCnt="0">
        <dgm:presLayoutVars>
          <dgm:dir/>
          <dgm:resizeHandles val="exact"/>
        </dgm:presLayoutVars>
      </dgm:prSet>
      <dgm:spPr/>
    </dgm:pt>
    <dgm:pt modelId="{43F29923-8435-43B4-945A-6FC4519E1D2B}" type="pres">
      <dgm:prSet presAssocID="{99C1FC64-ADA1-482F-A3D5-6808DDF8575D}" presName="compNode" presStyleCnt="0"/>
      <dgm:spPr/>
    </dgm:pt>
    <dgm:pt modelId="{8B07ABD6-A324-4A81-97EF-B77E56DACF63}" type="pres">
      <dgm:prSet presAssocID="{99C1FC64-ADA1-482F-A3D5-6808DDF8575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it"/>
        </a:ext>
      </dgm:extLst>
    </dgm:pt>
    <dgm:pt modelId="{15177017-4088-4D81-A041-C4FA523916F5}" type="pres">
      <dgm:prSet presAssocID="{99C1FC64-ADA1-482F-A3D5-6808DDF8575D}" presName="spaceRect" presStyleCnt="0"/>
      <dgm:spPr/>
    </dgm:pt>
    <dgm:pt modelId="{A3AF6A70-5316-40CA-B9F7-203ACCEED1ED}" type="pres">
      <dgm:prSet presAssocID="{99C1FC64-ADA1-482F-A3D5-6808DDF8575D}" presName="textRect" presStyleLbl="revTx" presStyleIdx="0" presStyleCnt="2">
        <dgm:presLayoutVars>
          <dgm:chMax val="1"/>
          <dgm:chPref val="1"/>
        </dgm:presLayoutVars>
      </dgm:prSet>
      <dgm:spPr/>
    </dgm:pt>
    <dgm:pt modelId="{90485197-8EA6-47C9-A572-2943E741A5E9}" type="pres">
      <dgm:prSet presAssocID="{0BBFC705-E745-4744-AB55-251E7E1BF7FE}" presName="sibTrans" presStyleCnt="0"/>
      <dgm:spPr/>
    </dgm:pt>
    <dgm:pt modelId="{F70D94D1-66E0-475B-BEFE-6E2DC31B0C26}" type="pres">
      <dgm:prSet presAssocID="{B2232701-9552-4C90-94AE-B6317A15FFFE}" presName="compNode" presStyleCnt="0"/>
      <dgm:spPr/>
    </dgm:pt>
    <dgm:pt modelId="{213011F3-EF19-48BC-9261-6140D59EDC83}" type="pres">
      <dgm:prSet presAssocID="{B2232701-9552-4C90-94AE-B6317A15FFF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2ABA940B-01F1-47D1-A259-5E5BFCE292A3}" type="pres">
      <dgm:prSet presAssocID="{B2232701-9552-4C90-94AE-B6317A15FFFE}" presName="spaceRect" presStyleCnt="0"/>
      <dgm:spPr/>
    </dgm:pt>
    <dgm:pt modelId="{7EF7A13F-B27F-4C41-9CF7-D6A88E30A983}" type="pres">
      <dgm:prSet presAssocID="{B2232701-9552-4C90-94AE-B6317A15FFFE}" presName="textRect" presStyleLbl="revTx" presStyleIdx="1" presStyleCnt="2">
        <dgm:presLayoutVars>
          <dgm:chMax val="1"/>
          <dgm:chPref val="1"/>
        </dgm:presLayoutVars>
      </dgm:prSet>
      <dgm:spPr/>
    </dgm:pt>
  </dgm:ptLst>
  <dgm:cxnLst>
    <dgm:cxn modelId="{B8CE053F-1DA4-47BC-8649-6065A643CA8B}" srcId="{CCBEA82C-FB58-46BB-8AF9-CE26BC416A79}" destId="{B2232701-9552-4C90-94AE-B6317A15FFFE}" srcOrd="1" destOrd="0" parTransId="{176253EC-E8D2-4386-9B8B-67453F4FE28E}" sibTransId="{0217821C-1D97-4126-B30B-1D16B252E362}"/>
    <dgm:cxn modelId="{18F5C265-77A0-4240-AE96-B7F364D4E5A6}" srcId="{CCBEA82C-FB58-46BB-8AF9-CE26BC416A79}" destId="{99C1FC64-ADA1-482F-A3D5-6808DDF8575D}" srcOrd="0" destOrd="0" parTransId="{1042E0DD-E722-4339-9D96-43C639E3EF68}" sibTransId="{0BBFC705-E745-4744-AB55-251E7E1BF7FE}"/>
    <dgm:cxn modelId="{8CCF8B55-509C-44C3-BA58-7D0B776A52AB}" type="presOf" srcId="{99C1FC64-ADA1-482F-A3D5-6808DDF8575D}" destId="{A3AF6A70-5316-40CA-B9F7-203ACCEED1ED}" srcOrd="0" destOrd="0" presId="urn:microsoft.com/office/officeart/2018/2/layout/IconLabelList"/>
    <dgm:cxn modelId="{A4DFC6B7-820F-4512-9EA7-42332032FFF7}" type="presOf" srcId="{B2232701-9552-4C90-94AE-B6317A15FFFE}" destId="{7EF7A13F-B27F-4C41-9CF7-D6A88E30A983}" srcOrd="0" destOrd="0" presId="urn:microsoft.com/office/officeart/2018/2/layout/IconLabelList"/>
    <dgm:cxn modelId="{621CC3EB-52A0-4208-8DFF-F02DAC567AD5}" type="presOf" srcId="{CCBEA82C-FB58-46BB-8AF9-CE26BC416A79}" destId="{E0D87800-FB4A-4113-B2AD-1AA975A7591F}" srcOrd="0" destOrd="0" presId="urn:microsoft.com/office/officeart/2018/2/layout/IconLabelList"/>
    <dgm:cxn modelId="{033127C4-B2A4-40E7-B4BE-753BFAB67FD5}" type="presParOf" srcId="{E0D87800-FB4A-4113-B2AD-1AA975A7591F}" destId="{43F29923-8435-43B4-945A-6FC4519E1D2B}" srcOrd="0" destOrd="0" presId="urn:microsoft.com/office/officeart/2018/2/layout/IconLabelList"/>
    <dgm:cxn modelId="{40C872A6-8148-4C2F-B76C-306A43FD4D89}" type="presParOf" srcId="{43F29923-8435-43B4-945A-6FC4519E1D2B}" destId="{8B07ABD6-A324-4A81-97EF-B77E56DACF63}" srcOrd="0" destOrd="0" presId="urn:microsoft.com/office/officeart/2018/2/layout/IconLabelList"/>
    <dgm:cxn modelId="{D68D0C5F-A1CB-495B-9F01-42A266761B55}" type="presParOf" srcId="{43F29923-8435-43B4-945A-6FC4519E1D2B}" destId="{15177017-4088-4D81-A041-C4FA523916F5}" srcOrd="1" destOrd="0" presId="urn:microsoft.com/office/officeart/2018/2/layout/IconLabelList"/>
    <dgm:cxn modelId="{4AA934B7-F176-44C1-BE3C-63D85B08B9E1}" type="presParOf" srcId="{43F29923-8435-43B4-945A-6FC4519E1D2B}" destId="{A3AF6A70-5316-40CA-B9F7-203ACCEED1ED}" srcOrd="2" destOrd="0" presId="urn:microsoft.com/office/officeart/2018/2/layout/IconLabelList"/>
    <dgm:cxn modelId="{3662F440-D5CF-4C02-BE19-8397283A5AC0}" type="presParOf" srcId="{E0D87800-FB4A-4113-B2AD-1AA975A7591F}" destId="{90485197-8EA6-47C9-A572-2943E741A5E9}" srcOrd="1" destOrd="0" presId="urn:microsoft.com/office/officeart/2018/2/layout/IconLabelList"/>
    <dgm:cxn modelId="{8FCD3C55-B0AA-4020-B4DE-C6995CFEA239}" type="presParOf" srcId="{E0D87800-FB4A-4113-B2AD-1AA975A7591F}" destId="{F70D94D1-66E0-475B-BEFE-6E2DC31B0C26}" srcOrd="2" destOrd="0" presId="urn:microsoft.com/office/officeart/2018/2/layout/IconLabelList"/>
    <dgm:cxn modelId="{02E0DF3A-6AD6-4334-88D4-1B7653E509AB}" type="presParOf" srcId="{F70D94D1-66E0-475B-BEFE-6E2DC31B0C26}" destId="{213011F3-EF19-48BC-9261-6140D59EDC83}" srcOrd="0" destOrd="0" presId="urn:microsoft.com/office/officeart/2018/2/layout/IconLabelList"/>
    <dgm:cxn modelId="{A69D9416-1715-4554-A5B5-C139A4F8C7DC}" type="presParOf" srcId="{F70D94D1-66E0-475B-BEFE-6E2DC31B0C26}" destId="{2ABA940B-01F1-47D1-A259-5E5BFCE292A3}" srcOrd="1" destOrd="0" presId="urn:microsoft.com/office/officeart/2018/2/layout/IconLabelList"/>
    <dgm:cxn modelId="{9CA38D59-B1D2-4B69-BEE5-11980EBFF2EB}" type="presParOf" srcId="{F70D94D1-66E0-475B-BEFE-6E2DC31B0C26}" destId="{7EF7A13F-B27F-4C41-9CF7-D6A88E30A98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9A9695-E1E9-4EF0-A911-29EEF89A447E}" type="doc">
      <dgm:prSet loTypeId="urn:microsoft.com/office/officeart/2008/layout/AlternatingHexagons" loCatId="list" qsTypeId="urn:microsoft.com/office/officeart/2005/8/quickstyle/simple5" qsCatId="simple" csTypeId="urn:microsoft.com/office/officeart/2005/8/colors/accent5_2" csCatId="accent5" phldr="1"/>
      <dgm:spPr/>
      <dgm:t>
        <a:bodyPr/>
        <a:lstStyle/>
        <a:p>
          <a:endParaRPr lang="en-US"/>
        </a:p>
      </dgm:t>
    </dgm:pt>
    <dgm:pt modelId="{1BF136B6-83DF-4623-9B83-2244D6D45A7E}">
      <dgm:prSet/>
      <dgm:spPr/>
      <dgm:t>
        <a:bodyPr/>
        <a:lstStyle/>
        <a:p>
          <a:r>
            <a:rPr lang="en-CA" dirty="0"/>
            <a:t>Journalists by professional</a:t>
          </a:r>
          <a:endParaRPr lang="en-US" dirty="0"/>
        </a:p>
      </dgm:t>
    </dgm:pt>
    <dgm:pt modelId="{F032AA8D-1DA4-40C6-8F4D-11134ADC9999}" type="parTrans" cxnId="{75CB2A79-CB7C-48D0-8479-5137E0B0099D}">
      <dgm:prSet/>
      <dgm:spPr/>
      <dgm:t>
        <a:bodyPr/>
        <a:lstStyle/>
        <a:p>
          <a:endParaRPr lang="en-US"/>
        </a:p>
      </dgm:t>
    </dgm:pt>
    <dgm:pt modelId="{3EB1FC3C-6659-437A-94A7-4B5068949D06}" type="sibTrans" cxnId="{75CB2A79-CB7C-48D0-8479-5137E0B0099D}">
      <dgm:prSet/>
      <dgm:spPr/>
      <dgm:t>
        <a:bodyPr/>
        <a:lstStyle/>
        <a:p>
          <a:endParaRPr lang="en-US"/>
        </a:p>
      </dgm:t>
    </dgm:pt>
    <dgm:pt modelId="{C9EE0387-8574-4681-8C16-A7A22A3042A4}">
      <dgm:prSet custT="1"/>
      <dgm:spPr/>
      <dgm:t>
        <a:bodyPr/>
        <a:lstStyle/>
        <a:p>
          <a:r>
            <a:rPr lang="en-CA" sz="1050" dirty="0"/>
            <a:t>In field of entertainment</a:t>
          </a:r>
          <a:endParaRPr lang="en-US" sz="1050" dirty="0"/>
        </a:p>
      </dgm:t>
    </dgm:pt>
    <dgm:pt modelId="{383D77E7-959B-4C97-8503-045843B03679}" type="parTrans" cxnId="{36302F93-00B0-45AD-848B-65464403DB88}">
      <dgm:prSet/>
      <dgm:spPr/>
      <dgm:t>
        <a:bodyPr/>
        <a:lstStyle/>
        <a:p>
          <a:endParaRPr lang="en-US"/>
        </a:p>
      </dgm:t>
    </dgm:pt>
    <dgm:pt modelId="{246549AD-C66B-4C7C-83B9-2C55BC4BDD9E}" type="sibTrans" cxnId="{36302F93-00B0-45AD-848B-65464403DB88}">
      <dgm:prSet/>
      <dgm:spPr/>
      <dgm:t>
        <a:bodyPr/>
        <a:lstStyle/>
        <a:p>
          <a:endParaRPr lang="en-US"/>
        </a:p>
      </dgm:t>
    </dgm:pt>
    <dgm:pt modelId="{95EF7050-B3A8-4B3C-A241-E3DF11E151EB}">
      <dgm:prSet custT="1"/>
      <dgm:spPr/>
      <dgm:t>
        <a:bodyPr/>
        <a:lstStyle/>
        <a:p>
          <a:r>
            <a:rPr lang="en-CA" sz="700" dirty="0"/>
            <a:t>At local </a:t>
          </a:r>
          <a:r>
            <a:rPr lang="en-CA" sz="1100" dirty="0"/>
            <a:t>level</a:t>
          </a:r>
          <a:r>
            <a:rPr lang="en-CA" sz="700" dirty="0"/>
            <a:t> in or around GTA </a:t>
          </a:r>
          <a:endParaRPr lang="en-US" sz="700" dirty="0"/>
        </a:p>
      </dgm:t>
    </dgm:pt>
    <dgm:pt modelId="{26876F30-2DE7-4944-959E-CA677638E31B}" type="parTrans" cxnId="{A4DB9481-33F0-4CE8-B263-3317C174224B}">
      <dgm:prSet/>
      <dgm:spPr/>
      <dgm:t>
        <a:bodyPr/>
        <a:lstStyle/>
        <a:p>
          <a:endParaRPr lang="en-US"/>
        </a:p>
      </dgm:t>
    </dgm:pt>
    <dgm:pt modelId="{EE7B9AE1-B703-4288-9851-8CB3E3DA435A}" type="sibTrans" cxnId="{A4DB9481-33F0-4CE8-B263-3317C174224B}">
      <dgm:prSet/>
      <dgm:spPr/>
      <dgm:t>
        <a:bodyPr/>
        <a:lstStyle/>
        <a:p>
          <a:r>
            <a:rPr lang="en-US" dirty="0"/>
            <a:t>Have good reach </a:t>
          </a:r>
        </a:p>
      </dgm:t>
    </dgm:pt>
    <dgm:pt modelId="{4C208729-1223-4BC7-ADFF-02C87C36A87B}">
      <dgm:prSet custT="1"/>
      <dgm:spPr/>
      <dgm:t>
        <a:bodyPr/>
        <a:lstStyle/>
        <a:p>
          <a:r>
            <a:rPr lang="en-CA" sz="1100"/>
            <a:t>Must be full time</a:t>
          </a:r>
          <a:endParaRPr lang="en-US" sz="1100"/>
        </a:p>
      </dgm:t>
    </dgm:pt>
    <dgm:pt modelId="{14CBC25F-1F73-45CE-AA85-6BDC547E9232}" type="parTrans" cxnId="{C1CA37C6-0F85-44B6-8BD7-3477FD6C540E}">
      <dgm:prSet/>
      <dgm:spPr/>
      <dgm:t>
        <a:bodyPr/>
        <a:lstStyle/>
        <a:p>
          <a:endParaRPr lang="en-US"/>
        </a:p>
      </dgm:t>
    </dgm:pt>
    <dgm:pt modelId="{57EDC6BA-7BD6-468F-8BF6-071AACDB6911}" type="sibTrans" cxnId="{C1CA37C6-0F85-44B6-8BD7-3477FD6C540E}">
      <dgm:prSet/>
      <dgm:spPr/>
      <dgm:t>
        <a:bodyPr/>
        <a:lstStyle/>
        <a:p>
          <a:r>
            <a:rPr lang="en-US" dirty="0"/>
            <a:t>influencer</a:t>
          </a:r>
        </a:p>
      </dgm:t>
    </dgm:pt>
    <dgm:pt modelId="{37D41B76-6C81-47AB-AD44-1C19C81B418C}" type="pres">
      <dgm:prSet presAssocID="{639A9695-E1E9-4EF0-A911-29EEF89A447E}" presName="Name0" presStyleCnt="0">
        <dgm:presLayoutVars>
          <dgm:chMax/>
          <dgm:chPref/>
          <dgm:dir/>
          <dgm:animLvl val="lvl"/>
        </dgm:presLayoutVars>
      </dgm:prSet>
      <dgm:spPr/>
    </dgm:pt>
    <dgm:pt modelId="{864B72C8-1ACC-4508-9C34-1AD9ED30FBE0}" type="pres">
      <dgm:prSet presAssocID="{1BF136B6-83DF-4623-9B83-2244D6D45A7E}" presName="composite" presStyleCnt="0"/>
      <dgm:spPr/>
    </dgm:pt>
    <dgm:pt modelId="{CB71A062-0886-4D25-BCE3-919A6F9E2525}" type="pres">
      <dgm:prSet presAssocID="{1BF136B6-83DF-4623-9B83-2244D6D45A7E}" presName="Parent1" presStyleLbl="node1" presStyleIdx="0" presStyleCnt="8">
        <dgm:presLayoutVars>
          <dgm:chMax val="1"/>
          <dgm:chPref val="1"/>
          <dgm:bulletEnabled val="1"/>
        </dgm:presLayoutVars>
      </dgm:prSet>
      <dgm:spPr/>
    </dgm:pt>
    <dgm:pt modelId="{6DDBDC69-927B-4394-AFD2-9751805CC262}" type="pres">
      <dgm:prSet presAssocID="{1BF136B6-83DF-4623-9B83-2244D6D45A7E}" presName="Childtext1" presStyleLbl="revTx" presStyleIdx="0" presStyleCnt="4">
        <dgm:presLayoutVars>
          <dgm:chMax val="0"/>
          <dgm:chPref val="0"/>
          <dgm:bulletEnabled val="1"/>
        </dgm:presLayoutVars>
      </dgm:prSet>
      <dgm:spPr/>
    </dgm:pt>
    <dgm:pt modelId="{7D74AE7C-BD16-4206-9AA5-79637061EAC9}" type="pres">
      <dgm:prSet presAssocID="{1BF136B6-83DF-4623-9B83-2244D6D45A7E}" presName="BalanceSpacing" presStyleCnt="0"/>
      <dgm:spPr/>
    </dgm:pt>
    <dgm:pt modelId="{9FE58B54-BD5A-4D0F-AF0F-DE020FE44C80}" type="pres">
      <dgm:prSet presAssocID="{1BF136B6-83DF-4623-9B83-2244D6D45A7E}" presName="BalanceSpacing1" presStyleCnt="0"/>
      <dgm:spPr/>
    </dgm:pt>
    <dgm:pt modelId="{23258A1F-21D9-44A8-AC6C-829436F0FBF7}" type="pres">
      <dgm:prSet presAssocID="{3EB1FC3C-6659-437A-94A7-4B5068949D06}" presName="Accent1Text" presStyleLbl="node1" presStyleIdx="1" presStyleCnt="8"/>
      <dgm:spPr/>
    </dgm:pt>
    <dgm:pt modelId="{39C97CC8-E70E-48F9-9D9F-AFF037E233B8}" type="pres">
      <dgm:prSet presAssocID="{3EB1FC3C-6659-437A-94A7-4B5068949D06}" presName="spaceBetweenRectangles" presStyleCnt="0"/>
      <dgm:spPr/>
    </dgm:pt>
    <dgm:pt modelId="{25497A99-E1FB-4F43-AD5E-E5D9A77DC60F}" type="pres">
      <dgm:prSet presAssocID="{C9EE0387-8574-4681-8C16-A7A22A3042A4}" presName="composite" presStyleCnt="0"/>
      <dgm:spPr/>
    </dgm:pt>
    <dgm:pt modelId="{67C5B222-2357-48CC-A018-0F742F07410A}" type="pres">
      <dgm:prSet presAssocID="{C9EE0387-8574-4681-8C16-A7A22A3042A4}" presName="Parent1" presStyleLbl="node1" presStyleIdx="2" presStyleCnt="8">
        <dgm:presLayoutVars>
          <dgm:chMax val="1"/>
          <dgm:chPref val="1"/>
          <dgm:bulletEnabled val="1"/>
        </dgm:presLayoutVars>
      </dgm:prSet>
      <dgm:spPr/>
    </dgm:pt>
    <dgm:pt modelId="{DE49182C-9748-4836-96D3-603C1A098C42}" type="pres">
      <dgm:prSet presAssocID="{C9EE0387-8574-4681-8C16-A7A22A3042A4}" presName="Childtext1" presStyleLbl="revTx" presStyleIdx="1" presStyleCnt="4">
        <dgm:presLayoutVars>
          <dgm:chMax val="0"/>
          <dgm:chPref val="0"/>
          <dgm:bulletEnabled val="1"/>
        </dgm:presLayoutVars>
      </dgm:prSet>
      <dgm:spPr/>
    </dgm:pt>
    <dgm:pt modelId="{3B14DCD6-AF6E-4E31-8E5E-8CCD8246BD39}" type="pres">
      <dgm:prSet presAssocID="{C9EE0387-8574-4681-8C16-A7A22A3042A4}" presName="BalanceSpacing" presStyleCnt="0"/>
      <dgm:spPr/>
    </dgm:pt>
    <dgm:pt modelId="{90704DBA-1D43-4C77-9E99-1E3DD71BB0FF}" type="pres">
      <dgm:prSet presAssocID="{C9EE0387-8574-4681-8C16-A7A22A3042A4}" presName="BalanceSpacing1" presStyleCnt="0"/>
      <dgm:spPr/>
    </dgm:pt>
    <dgm:pt modelId="{E5605634-B1DE-4182-BE1B-1C0530B9B47A}" type="pres">
      <dgm:prSet presAssocID="{246549AD-C66B-4C7C-83B9-2C55BC4BDD9E}" presName="Accent1Text" presStyleLbl="node1" presStyleIdx="3" presStyleCnt="8"/>
      <dgm:spPr/>
    </dgm:pt>
    <dgm:pt modelId="{42EBAFF3-4E96-480B-AACD-1D3FB703F173}" type="pres">
      <dgm:prSet presAssocID="{246549AD-C66B-4C7C-83B9-2C55BC4BDD9E}" presName="spaceBetweenRectangles" presStyleCnt="0"/>
      <dgm:spPr/>
    </dgm:pt>
    <dgm:pt modelId="{5A306853-75C7-4BD0-9857-7A56B3211345}" type="pres">
      <dgm:prSet presAssocID="{95EF7050-B3A8-4B3C-A241-E3DF11E151EB}" presName="composite" presStyleCnt="0"/>
      <dgm:spPr/>
    </dgm:pt>
    <dgm:pt modelId="{FF7B2DE1-4141-443A-9849-17B47356D5CF}" type="pres">
      <dgm:prSet presAssocID="{95EF7050-B3A8-4B3C-A241-E3DF11E151EB}" presName="Parent1" presStyleLbl="node1" presStyleIdx="4" presStyleCnt="8">
        <dgm:presLayoutVars>
          <dgm:chMax val="1"/>
          <dgm:chPref val="1"/>
          <dgm:bulletEnabled val="1"/>
        </dgm:presLayoutVars>
      </dgm:prSet>
      <dgm:spPr/>
    </dgm:pt>
    <dgm:pt modelId="{161A6883-72EA-4496-B71B-55C25EE0EAED}" type="pres">
      <dgm:prSet presAssocID="{95EF7050-B3A8-4B3C-A241-E3DF11E151EB}" presName="Childtext1" presStyleLbl="revTx" presStyleIdx="2" presStyleCnt="4">
        <dgm:presLayoutVars>
          <dgm:chMax val="0"/>
          <dgm:chPref val="0"/>
          <dgm:bulletEnabled val="1"/>
        </dgm:presLayoutVars>
      </dgm:prSet>
      <dgm:spPr/>
    </dgm:pt>
    <dgm:pt modelId="{BE897F9A-3C78-4F5D-B915-D6566159CE30}" type="pres">
      <dgm:prSet presAssocID="{95EF7050-B3A8-4B3C-A241-E3DF11E151EB}" presName="BalanceSpacing" presStyleCnt="0"/>
      <dgm:spPr/>
    </dgm:pt>
    <dgm:pt modelId="{B0473884-C3B6-424F-AF57-FBBA4EBA6C2E}" type="pres">
      <dgm:prSet presAssocID="{95EF7050-B3A8-4B3C-A241-E3DF11E151EB}" presName="BalanceSpacing1" presStyleCnt="0"/>
      <dgm:spPr/>
    </dgm:pt>
    <dgm:pt modelId="{293649B8-1A74-446E-9037-6E4486BC9FE6}" type="pres">
      <dgm:prSet presAssocID="{EE7B9AE1-B703-4288-9851-8CB3E3DA435A}" presName="Accent1Text" presStyleLbl="node1" presStyleIdx="5" presStyleCnt="8"/>
      <dgm:spPr/>
    </dgm:pt>
    <dgm:pt modelId="{0E9DD418-A74A-4E62-9841-021143AE29ED}" type="pres">
      <dgm:prSet presAssocID="{EE7B9AE1-B703-4288-9851-8CB3E3DA435A}" presName="spaceBetweenRectangles" presStyleCnt="0"/>
      <dgm:spPr/>
    </dgm:pt>
    <dgm:pt modelId="{2B91590E-DA93-446C-8C5B-61D0C2335096}" type="pres">
      <dgm:prSet presAssocID="{4C208729-1223-4BC7-ADFF-02C87C36A87B}" presName="composite" presStyleCnt="0"/>
      <dgm:spPr/>
    </dgm:pt>
    <dgm:pt modelId="{01E5DEA7-3D02-4F51-97C2-0D21F7CE75E9}" type="pres">
      <dgm:prSet presAssocID="{4C208729-1223-4BC7-ADFF-02C87C36A87B}" presName="Parent1" presStyleLbl="node1" presStyleIdx="6" presStyleCnt="8">
        <dgm:presLayoutVars>
          <dgm:chMax val="1"/>
          <dgm:chPref val="1"/>
          <dgm:bulletEnabled val="1"/>
        </dgm:presLayoutVars>
      </dgm:prSet>
      <dgm:spPr/>
    </dgm:pt>
    <dgm:pt modelId="{EB66531D-0F75-429B-B389-8720A7EB77D6}" type="pres">
      <dgm:prSet presAssocID="{4C208729-1223-4BC7-ADFF-02C87C36A87B}" presName="Childtext1" presStyleLbl="revTx" presStyleIdx="3" presStyleCnt="4">
        <dgm:presLayoutVars>
          <dgm:chMax val="0"/>
          <dgm:chPref val="0"/>
          <dgm:bulletEnabled val="1"/>
        </dgm:presLayoutVars>
      </dgm:prSet>
      <dgm:spPr/>
    </dgm:pt>
    <dgm:pt modelId="{CBDEC547-55FC-4897-AC07-3953506C8892}" type="pres">
      <dgm:prSet presAssocID="{4C208729-1223-4BC7-ADFF-02C87C36A87B}" presName="BalanceSpacing" presStyleCnt="0"/>
      <dgm:spPr/>
    </dgm:pt>
    <dgm:pt modelId="{B3C5EA28-676B-4F86-AD9A-588601034274}" type="pres">
      <dgm:prSet presAssocID="{4C208729-1223-4BC7-ADFF-02C87C36A87B}" presName="BalanceSpacing1" presStyleCnt="0"/>
      <dgm:spPr/>
    </dgm:pt>
    <dgm:pt modelId="{AB52D91F-BCCE-4504-907E-08E9459E51FB}" type="pres">
      <dgm:prSet presAssocID="{57EDC6BA-7BD6-468F-8BF6-071AACDB6911}" presName="Accent1Text" presStyleLbl="node1" presStyleIdx="7" presStyleCnt="8"/>
      <dgm:spPr/>
    </dgm:pt>
  </dgm:ptLst>
  <dgm:cxnLst>
    <dgm:cxn modelId="{37767C64-D8A7-41E0-A39D-6DC2E23A44A3}" type="presOf" srcId="{EE7B9AE1-B703-4288-9851-8CB3E3DA435A}" destId="{293649B8-1A74-446E-9037-6E4486BC9FE6}" srcOrd="0" destOrd="0" presId="urn:microsoft.com/office/officeart/2008/layout/AlternatingHexagons"/>
    <dgm:cxn modelId="{61659C53-77D2-4D79-86E5-D537AB96D8BE}" type="presOf" srcId="{C9EE0387-8574-4681-8C16-A7A22A3042A4}" destId="{67C5B222-2357-48CC-A018-0F742F07410A}" srcOrd="0" destOrd="0" presId="urn:microsoft.com/office/officeart/2008/layout/AlternatingHexagons"/>
    <dgm:cxn modelId="{75CB2A79-CB7C-48D0-8479-5137E0B0099D}" srcId="{639A9695-E1E9-4EF0-A911-29EEF89A447E}" destId="{1BF136B6-83DF-4623-9B83-2244D6D45A7E}" srcOrd="0" destOrd="0" parTransId="{F032AA8D-1DA4-40C6-8F4D-11134ADC9999}" sibTransId="{3EB1FC3C-6659-437A-94A7-4B5068949D06}"/>
    <dgm:cxn modelId="{A4DB9481-33F0-4CE8-B263-3317C174224B}" srcId="{639A9695-E1E9-4EF0-A911-29EEF89A447E}" destId="{95EF7050-B3A8-4B3C-A241-E3DF11E151EB}" srcOrd="2" destOrd="0" parTransId="{26876F30-2DE7-4944-959E-CA677638E31B}" sibTransId="{EE7B9AE1-B703-4288-9851-8CB3E3DA435A}"/>
    <dgm:cxn modelId="{7C133886-7873-4898-AD1A-9D84CE39B82A}" type="presOf" srcId="{4C208729-1223-4BC7-ADFF-02C87C36A87B}" destId="{01E5DEA7-3D02-4F51-97C2-0D21F7CE75E9}" srcOrd="0" destOrd="0" presId="urn:microsoft.com/office/officeart/2008/layout/AlternatingHexagons"/>
    <dgm:cxn modelId="{36302F93-00B0-45AD-848B-65464403DB88}" srcId="{639A9695-E1E9-4EF0-A911-29EEF89A447E}" destId="{C9EE0387-8574-4681-8C16-A7A22A3042A4}" srcOrd="1" destOrd="0" parTransId="{383D77E7-959B-4C97-8503-045843B03679}" sibTransId="{246549AD-C66B-4C7C-83B9-2C55BC4BDD9E}"/>
    <dgm:cxn modelId="{316DCF93-0CD9-40CF-99CB-0CC1F935C7CB}" type="presOf" srcId="{95EF7050-B3A8-4B3C-A241-E3DF11E151EB}" destId="{FF7B2DE1-4141-443A-9849-17B47356D5CF}" srcOrd="0" destOrd="0" presId="urn:microsoft.com/office/officeart/2008/layout/AlternatingHexagons"/>
    <dgm:cxn modelId="{D474349A-2757-4DFA-995E-3A11E375DCD0}" type="presOf" srcId="{1BF136B6-83DF-4623-9B83-2244D6D45A7E}" destId="{CB71A062-0886-4D25-BCE3-919A6F9E2525}" srcOrd="0" destOrd="0" presId="urn:microsoft.com/office/officeart/2008/layout/AlternatingHexagons"/>
    <dgm:cxn modelId="{C7657F9E-915E-4150-82AC-F1ED8F86B2F9}" type="presOf" srcId="{639A9695-E1E9-4EF0-A911-29EEF89A447E}" destId="{37D41B76-6C81-47AB-AD44-1C19C81B418C}" srcOrd="0" destOrd="0" presId="urn:microsoft.com/office/officeart/2008/layout/AlternatingHexagons"/>
    <dgm:cxn modelId="{C4707FA8-D037-4E38-80D8-AC733C19B3A0}" type="presOf" srcId="{3EB1FC3C-6659-437A-94A7-4B5068949D06}" destId="{23258A1F-21D9-44A8-AC6C-829436F0FBF7}" srcOrd="0" destOrd="0" presId="urn:microsoft.com/office/officeart/2008/layout/AlternatingHexagons"/>
    <dgm:cxn modelId="{88E058B3-7E9E-4859-9F6C-E7E1A271E438}" type="presOf" srcId="{57EDC6BA-7BD6-468F-8BF6-071AACDB6911}" destId="{AB52D91F-BCCE-4504-907E-08E9459E51FB}" srcOrd="0" destOrd="0" presId="urn:microsoft.com/office/officeart/2008/layout/AlternatingHexagons"/>
    <dgm:cxn modelId="{1C6460B4-385B-4548-849F-254867D51321}" type="presOf" srcId="{246549AD-C66B-4C7C-83B9-2C55BC4BDD9E}" destId="{E5605634-B1DE-4182-BE1B-1C0530B9B47A}" srcOrd="0" destOrd="0" presId="urn:microsoft.com/office/officeart/2008/layout/AlternatingHexagons"/>
    <dgm:cxn modelId="{C1CA37C6-0F85-44B6-8BD7-3477FD6C540E}" srcId="{639A9695-E1E9-4EF0-A911-29EEF89A447E}" destId="{4C208729-1223-4BC7-ADFF-02C87C36A87B}" srcOrd="3" destOrd="0" parTransId="{14CBC25F-1F73-45CE-AA85-6BDC547E9232}" sibTransId="{57EDC6BA-7BD6-468F-8BF6-071AACDB6911}"/>
    <dgm:cxn modelId="{F3BD88A1-2CD8-44A3-9D43-09564A0F002A}" type="presParOf" srcId="{37D41B76-6C81-47AB-AD44-1C19C81B418C}" destId="{864B72C8-1ACC-4508-9C34-1AD9ED30FBE0}" srcOrd="0" destOrd="0" presId="urn:microsoft.com/office/officeart/2008/layout/AlternatingHexagons"/>
    <dgm:cxn modelId="{F49617F3-1A64-4B9E-B5F7-2EE95BB10646}" type="presParOf" srcId="{864B72C8-1ACC-4508-9C34-1AD9ED30FBE0}" destId="{CB71A062-0886-4D25-BCE3-919A6F9E2525}" srcOrd="0" destOrd="0" presId="urn:microsoft.com/office/officeart/2008/layout/AlternatingHexagons"/>
    <dgm:cxn modelId="{A6414CCF-9725-4DA4-81BB-850F0BCE2585}" type="presParOf" srcId="{864B72C8-1ACC-4508-9C34-1AD9ED30FBE0}" destId="{6DDBDC69-927B-4394-AFD2-9751805CC262}" srcOrd="1" destOrd="0" presId="urn:microsoft.com/office/officeart/2008/layout/AlternatingHexagons"/>
    <dgm:cxn modelId="{306BEE01-5727-4E07-B0FD-8C0D78274ACD}" type="presParOf" srcId="{864B72C8-1ACC-4508-9C34-1AD9ED30FBE0}" destId="{7D74AE7C-BD16-4206-9AA5-79637061EAC9}" srcOrd="2" destOrd="0" presId="urn:microsoft.com/office/officeart/2008/layout/AlternatingHexagons"/>
    <dgm:cxn modelId="{188CF445-9BED-43D7-A7EC-7BA1179EA20E}" type="presParOf" srcId="{864B72C8-1ACC-4508-9C34-1AD9ED30FBE0}" destId="{9FE58B54-BD5A-4D0F-AF0F-DE020FE44C80}" srcOrd="3" destOrd="0" presId="urn:microsoft.com/office/officeart/2008/layout/AlternatingHexagons"/>
    <dgm:cxn modelId="{9BB1F549-D887-4E9E-BC64-7E8368373958}" type="presParOf" srcId="{864B72C8-1ACC-4508-9C34-1AD9ED30FBE0}" destId="{23258A1F-21D9-44A8-AC6C-829436F0FBF7}" srcOrd="4" destOrd="0" presId="urn:microsoft.com/office/officeart/2008/layout/AlternatingHexagons"/>
    <dgm:cxn modelId="{022EC828-38F4-4B66-9074-B1A7A87D1270}" type="presParOf" srcId="{37D41B76-6C81-47AB-AD44-1C19C81B418C}" destId="{39C97CC8-E70E-48F9-9D9F-AFF037E233B8}" srcOrd="1" destOrd="0" presId="urn:microsoft.com/office/officeart/2008/layout/AlternatingHexagons"/>
    <dgm:cxn modelId="{C8F00488-4188-40EF-86AA-29C60131E7B8}" type="presParOf" srcId="{37D41B76-6C81-47AB-AD44-1C19C81B418C}" destId="{25497A99-E1FB-4F43-AD5E-E5D9A77DC60F}" srcOrd="2" destOrd="0" presId="urn:microsoft.com/office/officeart/2008/layout/AlternatingHexagons"/>
    <dgm:cxn modelId="{B2A04EA8-C103-483F-B52B-8D7B104A457D}" type="presParOf" srcId="{25497A99-E1FB-4F43-AD5E-E5D9A77DC60F}" destId="{67C5B222-2357-48CC-A018-0F742F07410A}" srcOrd="0" destOrd="0" presId="urn:microsoft.com/office/officeart/2008/layout/AlternatingHexagons"/>
    <dgm:cxn modelId="{CD228FF1-C100-4A63-851C-7F8672FF86DA}" type="presParOf" srcId="{25497A99-E1FB-4F43-AD5E-E5D9A77DC60F}" destId="{DE49182C-9748-4836-96D3-603C1A098C42}" srcOrd="1" destOrd="0" presId="urn:microsoft.com/office/officeart/2008/layout/AlternatingHexagons"/>
    <dgm:cxn modelId="{245E73FF-24BE-41FE-9EEF-7BDE88202218}" type="presParOf" srcId="{25497A99-E1FB-4F43-AD5E-E5D9A77DC60F}" destId="{3B14DCD6-AF6E-4E31-8E5E-8CCD8246BD39}" srcOrd="2" destOrd="0" presId="urn:microsoft.com/office/officeart/2008/layout/AlternatingHexagons"/>
    <dgm:cxn modelId="{BB582C72-3DB1-40A6-A579-CF28E8A76ED9}" type="presParOf" srcId="{25497A99-E1FB-4F43-AD5E-E5D9A77DC60F}" destId="{90704DBA-1D43-4C77-9E99-1E3DD71BB0FF}" srcOrd="3" destOrd="0" presId="urn:microsoft.com/office/officeart/2008/layout/AlternatingHexagons"/>
    <dgm:cxn modelId="{807423DD-0F29-4391-970A-75A2CF750602}" type="presParOf" srcId="{25497A99-E1FB-4F43-AD5E-E5D9A77DC60F}" destId="{E5605634-B1DE-4182-BE1B-1C0530B9B47A}" srcOrd="4" destOrd="0" presId="urn:microsoft.com/office/officeart/2008/layout/AlternatingHexagons"/>
    <dgm:cxn modelId="{71BB8B9D-5FF2-4190-956A-FF9C5A767255}" type="presParOf" srcId="{37D41B76-6C81-47AB-AD44-1C19C81B418C}" destId="{42EBAFF3-4E96-480B-AACD-1D3FB703F173}" srcOrd="3" destOrd="0" presId="urn:microsoft.com/office/officeart/2008/layout/AlternatingHexagons"/>
    <dgm:cxn modelId="{AED65203-3EA9-4A4A-AB92-E48E23E7130A}" type="presParOf" srcId="{37D41B76-6C81-47AB-AD44-1C19C81B418C}" destId="{5A306853-75C7-4BD0-9857-7A56B3211345}" srcOrd="4" destOrd="0" presId="urn:microsoft.com/office/officeart/2008/layout/AlternatingHexagons"/>
    <dgm:cxn modelId="{410DDE93-FA54-4EFE-B363-5231A5722836}" type="presParOf" srcId="{5A306853-75C7-4BD0-9857-7A56B3211345}" destId="{FF7B2DE1-4141-443A-9849-17B47356D5CF}" srcOrd="0" destOrd="0" presId="urn:microsoft.com/office/officeart/2008/layout/AlternatingHexagons"/>
    <dgm:cxn modelId="{5C2A04B6-DB56-4210-B4E7-2CD6CB466045}" type="presParOf" srcId="{5A306853-75C7-4BD0-9857-7A56B3211345}" destId="{161A6883-72EA-4496-B71B-55C25EE0EAED}" srcOrd="1" destOrd="0" presId="urn:microsoft.com/office/officeart/2008/layout/AlternatingHexagons"/>
    <dgm:cxn modelId="{D4D40B8E-6A7C-45DB-9A45-938FD343C9A9}" type="presParOf" srcId="{5A306853-75C7-4BD0-9857-7A56B3211345}" destId="{BE897F9A-3C78-4F5D-B915-D6566159CE30}" srcOrd="2" destOrd="0" presId="urn:microsoft.com/office/officeart/2008/layout/AlternatingHexagons"/>
    <dgm:cxn modelId="{DD66B6B3-7705-4E8A-AA96-2F92D10E17CB}" type="presParOf" srcId="{5A306853-75C7-4BD0-9857-7A56B3211345}" destId="{B0473884-C3B6-424F-AF57-FBBA4EBA6C2E}" srcOrd="3" destOrd="0" presId="urn:microsoft.com/office/officeart/2008/layout/AlternatingHexagons"/>
    <dgm:cxn modelId="{A4FA34B5-9011-46C2-A1AA-9FCF6C25DA73}" type="presParOf" srcId="{5A306853-75C7-4BD0-9857-7A56B3211345}" destId="{293649B8-1A74-446E-9037-6E4486BC9FE6}" srcOrd="4" destOrd="0" presId="urn:microsoft.com/office/officeart/2008/layout/AlternatingHexagons"/>
    <dgm:cxn modelId="{A58DC38E-17D7-4D20-8601-377B090B8D53}" type="presParOf" srcId="{37D41B76-6C81-47AB-AD44-1C19C81B418C}" destId="{0E9DD418-A74A-4E62-9841-021143AE29ED}" srcOrd="5" destOrd="0" presId="urn:microsoft.com/office/officeart/2008/layout/AlternatingHexagons"/>
    <dgm:cxn modelId="{A6FD3489-B389-4E7D-BF74-25B26E8756DA}" type="presParOf" srcId="{37D41B76-6C81-47AB-AD44-1C19C81B418C}" destId="{2B91590E-DA93-446C-8C5B-61D0C2335096}" srcOrd="6" destOrd="0" presId="urn:microsoft.com/office/officeart/2008/layout/AlternatingHexagons"/>
    <dgm:cxn modelId="{22C626C4-40D9-4BA6-9828-AEEEAB405DB3}" type="presParOf" srcId="{2B91590E-DA93-446C-8C5B-61D0C2335096}" destId="{01E5DEA7-3D02-4F51-97C2-0D21F7CE75E9}" srcOrd="0" destOrd="0" presId="urn:microsoft.com/office/officeart/2008/layout/AlternatingHexagons"/>
    <dgm:cxn modelId="{83543763-675F-4074-8C10-508BFC51FD82}" type="presParOf" srcId="{2B91590E-DA93-446C-8C5B-61D0C2335096}" destId="{EB66531D-0F75-429B-B389-8720A7EB77D6}" srcOrd="1" destOrd="0" presId="urn:microsoft.com/office/officeart/2008/layout/AlternatingHexagons"/>
    <dgm:cxn modelId="{4F791B6A-F7CF-456A-A40A-960B74C7745D}" type="presParOf" srcId="{2B91590E-DA93-446C-8C5B-61D0C2335096}" destId="{CBDEC547-55FC-4897-AC07-3953506C8892}" srcOrd="2" destOrd="0" presId="urn:microsoft.com/office/officeart/2008/layout/AlternatingHexagons"/>
    <dgm:cxn modelId="{E91FD51D-8D70-4D04-B54C-0F5C0917015E}" type="presParOf" srcId="{2B91590E-DA93-446C-8C5B-61D0C2335096}" destId="{B3C5EA28-676B-4F86-AD9A-588601034274}" srcOrd="3" destOrd="0" presId="urn:microsoft.com/office/officeart/2008/layout/AlternatingHexagons"/>
    <dgm:cxn modelId="{44B736BC-2E9C-4E50-9A6B-FCBFC857D46C}" type="presParOf" srcId="{2B91590E-DA93-446C-8C5B-61D0C2335096}" destId="{AB52D91F-BCCE-4504-907E-08E9459E51FB}"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9A18E7-F16E-45E8-AE8E-B7FA8990FC4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E12DB32-5324-4782-9789-BF3A0402DDED}">
      <dgm:prSet/>
      <dgm:spPr/>
      <dgm:t>
        <a:bodyPr/>
        <a:lstStyle/>
        <a:p>
          <a:r>
            <a:rPr lang="en-US"/>
            <a:t>56 years old</a:t>
          </a:r>
        </a:p>
      </dgm:t>
    </dgm:pt>
    <dgm:pt modelId="{569DFCCB-7C89-4099-B047-64990F6BB895}" type="parTrans" cxnId="{0E8929B7-C3B7-469E-8361-3CFB56478B9B}">
      <dgm:prSet/>
      <dgm:spPr/>
      <dgm:t>
        <a:bodyPr/>
        <a:lstStyle/>
        <a:p>
          <a:endParaRPr lang="en-US"/>
        </a:p>
      </dgm:t>
    </dgm:pt>
    <dgm:pt modelId="{3F2FFA61-E166-4518-801A-FF67D6B48F76}" type="sibTrans" cxnId="{0E8929B7-C3B7-469E-8361-3CFB56478B9B}">
      <dgm:prSet/>
      <dgm:spPr/>
      <dgm:t>
        <a:bodyPr/>
        <a:lstStyle/>
        <a:p>
          <a:endParaRPr lang="en-US"/>
        </a:p>
      </dgm:t>
    </dgm:pt>
    <dgm:pt modelId="{71A9CCED-8441-4B41-9906-6FFE1A3EB3D3}">
      <dgm:prSet/>
      <dgm:spPr/>
      <dgm:t>
        <a:bodyPr/>
        <a:lstStyle/>
        <a:p>
          <a:r>
            <a:rPr lang="en-US"/>
            <a:t>Freelance journalist</a:t>
          </a:r>
        </a:p>
      </dgm:t>
    </dgm:pt>
    <dgm:pt modelId="{79C09B80-8CCA-4461-9A89-1A90C930D1F7}" type="parTrans" cxnId="{9C7A4092-C6AB-4B95-B6C4-E8C1BE7A7B26}">
      <dgm:prSet/>
      <dgm:spPr/>
      <dgm:t>
        <a:bodyPr/>
        <a:lstStyle/>
        <a:p>
          <a:endParaRPr lang="en-US"/>
        </a:p>
      </dgm:t>
    </dgm:pt>
    <dgm:pt modelId="{DAFB283E-ADE7-4AAB-9652-E0A92B13FEAB}" type="sibTrans" cxnId="{9C7A4092-C6AB-4B95-B6C4-E8C1BE7A7B26}">
      <dgm:prSet/>
      <dgm:spPr/>
      <dgm:t>
        <a:bodyPr/>
        <a:lstStyle/>
        <a:p>
          <a:endParaRPr lang="en-US"/>
        </a:p>
      </dgm:t>
    </dgm:pt>
    <dgm:pt modelId="{458EB7BF-CE5C-4752-85CC-0F9392613F40}">
      <dgm:prSet/>
      <dgm:spPr/>
      <dgm:t>
        <a:bodyPr/>
        <a:lstStyle/>
        <a:p>
          <a:r>
            <a:rPr lang="en-US"/>
            <a:t>Toronto based </a:t>
          </a:r>
        </a:p>
      </dgm:t>
    </dgm:pt>
    <dgm:pt modelId="{0BAD3D48-82E2-45F6-828A-C1F6F3B1D243}" type="parTrans" cxnId="{AEFCBFCC-0076-41E2-8AB7-AE1A2E9D1877}">
      <dgm:prSet/>
      <dgm:spPr/>
      <dgm:t>
        <a:bodyPr/>
        <a:lstStyle/>
        <a:p>
          <a:endParaRPr lang="en-US"/>
        </a:p>
      </dgm:t>
    </dgm:pt>
    <dgm:pt modelId="{0AF78AC6-409E-4FD2-946A-83B9AF45B8B1}" type="sibTrans" cxnId="{AEFCBFCC-0076-41E2-8AB7-AE1A2E9D1877}">
      <dgm:prSet/>
      <dgm:spPr/>
      <dgm:t>
        <a:bodyPr/>
        <a:lstStyle/>
        <a:p>
          <a:endParaRPr lang="en-US"/>
        </a:p>
      </dgm:t>
    </dgm:pt>
    <dgm:pt modelId="{D3903796-3A71-4FCE-A04D-F60A855523F2}" type="pres">
      <dgm:prSet presAssocID="{249A18E7-F16E-45E8-AE8E-B7FA8990FC4D}" presName="vert0" presStyleCnt="0">
        <dgm:presLayoutVars>
          <dgm:dir/>
          <dgm:animOne val="branch"/>
          <dgm:animLvl val="lvl"/>
        </dgm:presLayoutVars>
      </dgm:prSet>
      <dgm:spPr/>
    </dgm:pt>
    <dgm:pt modelId="{C7B046B1-834D-4A32-8CEE-0EFDADD69FE9}" type="pres">
      <dgm:prSet presAssocID="{8E12DB32-5324-4782-9789-BF3A0402DDED}" presName="thickLine" presStyleLbl="alignNode1" presStyleIdx="0" presStyleCnt="3"/>
      <dgm:spPr/>
    </dgm:pt>
    <dgm:pt modelId="{CD829A22-9097-4738-8BDE-E72FE7886F87}" type="pres">
      <dgm:prSet presAssocID="{8E12DB32-5324-4782-9789-BF3A0402DDED}" presName="horz1" presStyleCnt="0"/>
      <dgm:spPr/>
    </dgm:pt>
    <dgm:pt modelId="{9256DDAE-D4FF-46A4-A33C-7027EB44BB7F}" type="pres">
      <dgm:prSet presAssocID="{8E12DB32-5324-4782-9789-BF3A0402DDED}" presName="tx1" presStyleLbl="revTx" presStyleIdx="0" presStyleCnt="3"/>
      <dgm:spPr/>
    </dgm:pt>
    <dgm:pt modelId="{884289E0-F894-4E08-85E1-CC05C3C789BC}" type="pres">
      <dgm:prSet presAssocID="{8E12DB32-5324-4782-9789-BF3A0402DDED}" presName="vert1" presStyleCnt="0"/>
      <dgm:spPr/>
    </dgm:pt>
    <dgm:pt modelId="{CE6E35F7-F485-4472-8577-DBF502E319D3}" type="pres">
      <dgm:prSet presAssocID="{71A9CCED-8441-4B41-9906-6FFE1A3EB3D3}" presName="thickLine" presStyleLbl="alignNode1" presStyleIdx="1" presStyleCnt="3"/>
      <dgm:spPr/>
    </dgm:pt>
    <dgm:pt modelId="{250D854C-58EB-4D34-A2D7-8BF56732A77E}" type="pres">
      <dgm:prSet presAssocID="{71A9CCED-8441-4B41-9906-6FFE1A3EB3D3}" presName="horz1" presStyleCnt="0"/>
      <dgm:spPr/>
    </dgm:pt>
    <dgm:pt modelId="{ABB5B71D-6605-4459-8573-DD20B001D858}" type="pres">
      <dgm:prSet presAssocID="{71A9CCED-8441-4B41-9906-6FFE1A3EB3D3}" presName="tx1" presStyleLbl="revTx" presStyleIdx="1" presStyleCnt="3"/>
      <dgm:spPr/>
    </dgm:pt>
    <dgm:pt modelId="{F007801C-0D30-4767-8F7B-118B149A57D1}" type="pres">
      <dgm:prSet presAssocID="{71A9CCED-8441-4B41-9906-6FFE1A3EB3D3}" presName="vert1" presStyleCnt="0"/>
      <dgm:spPr/>
    </dgm:pt>
    <dgm:pt modelId="{4AE29ACC-4B1B-43BA-8BAD-D7374835C062}" type="pres">
      <dgm:prSet presAssocID="{458EB7BF-CE5C-4752-85CC-0F9392613F40}" presName="thickLine" presStyleLbl="alignNode1" presStyleIdx="2" presStyleCnt="3"/>
      <dgm:spPr/>
    </dgm:pt>
    <dgm:pt modelId="{0BF8ED97-5A96-41CA-A7EB-DE4399877E53}" type="pres">
      <dgm:prSet presAssocID="{458EB7BF-CE5C-4752-85CC-0F9392613F40}" presName="horz1" presStyleCnt="0"/>
      <dgm:spPr/>
    </dgm:pt>
    <dgm:pt modelId="{4BE85D58-6B65-4D15-B19C-EEB44D05D02E}" type="pres">
      <dgm:prSet presAssocID="{458EB7BF-CE5C-4752-85CC-0F9392613F40}" presName="tx1" presStyleLbl="revTx" presStyleIdx="2" presStyleCnt="3"/>
      <dgm:spPr/>
    </dgm:pt>
    <dgm:pt modelId="{607881E4-CB19-4AA6-833A-71CE9595EF80}" type="pres">
      <dgm:prSet presAssocID="{458EB7BF-CE5C-4752-85CC-0F9392613F40}" presName="vert1" presStyleCnt="0"/>
      <dgm:spPr/>
    </dgm:pt>
  </dgm:ptLst>
  <dgm:cxnLst>
    <dgm:cxn modelId="{5414E41B-A969-4458-A6D3-B6C953F1E9B1}" type="presOf" srcId="{249A18E7-F16E-45E8-AE8E-B7FA8990FC4D}" destId="{D3903796-3A71-4FCE-A04D-F60A855523F2}" srcOrd="0" destOrd="0" presId="urn:microsoft.com/office/officeart/2008/layout/LinedList"/>
    <dgm:cxn modelId="{2D3DCA27-3815-47AA-9514-62B947DD9471}" type="presOf" srcId="{8E12DB32-5324-4782-9789-BF3A0402DDED}" destId="{9256DDAE-D4FF-46A4-A33C-7027EB44BB7F}" srcOrd="0" destOrd="0" presId="urn:microsoft.com/office/officeart/2008/layout/LinedList"/>
    <dgm:cxn modelId="{6B651173-C645-40D3-9153-20DE326995DE}" type="presOf" srcId="{458EB7BF-CE5C-4752-85CC-0F9392613F40}" destId="{4BE85D58-6B65-4D15-B19C-EEB44D05D02E}" srcOrd="0" destOrd="0" presId="urn:microsoft.com/office/officeart/2008/layout/LinedList"/>
    <dgm:cxn modelId="{9C7A4092-C6AB-4B95-B6C4-E8C1BE7A7B26}" srcId="{249A18E7-F16E-45E8-AE8E-B7FA8990FC4D}" destId="{71A9CCED-8441-4B41-9906-6FFE1A3EB3D3}" srcOrd="1" destOrd="0" parTransId="{79C09B80-8CCA-4461-9A89-1A90C930D1F7}" sibTransId="{DAFB283E-ADE7-4AAB-9652-E0A92B13FEAB}"/>
    <dgm:cxn modelId="{0E8929B7-C3B7-469E-8361-3CFB56478B9B}" srcId="{249A18E7-F16E-45E8-AE8E-B7FA8990FC4D}" destId="{8E12DB32-5324-4782-9789-BF3A0402DDED}" srcOrd="0" destOrd="0" parTransId="{569DFCCB-7C89-4099-B047-64990F6BB895}" sibTransId="{3F2FFA61-E166-4518-801A-FF67D6B48F76}"/>
    <dgm:cxn modelId="{3A5A7BC6-A840-489D-8DFA-B187CC0D80EB}" type="presOf" srcId="{71A9CCED-8441-4B41-9906-6FFE1A3EB3D3}" destId="{ABB5B71D-6605-4459-8573-DD20B001D858}" srcOrd="0" destOrd="0" presId="urn:microsoft.com/office/officeart/2008/layout/LinedList"/>
    <dgm:cxn modelId="{AEFCBFCC-0076-41E2-8AB7-AE1A2E9D1877}" srcId="{249A18E7-F16E-45E8-AE8E-B7FA8990FC4D}" destId="{458EB7BF-CE5C-4752-85CC-0F9392613F40}" srcOrd="2" destOrd="0" parTransId="{0BAD3D48-82E2-45F6-828A-C1F6F3B1D243}" sibTransId="{0AF78AC6-409E-4FD2-946A-83B9AF45B8B1}"/>
    <dgm:cxn modelId="{68F32F26-5AFA-4839-A7E2-D260B845B1DF}" type="presParOf" srcId="{D3903796-3A71-4FCE-A04D-F60A855523F2}" destId="{C7B046B1-834D-4A32-8CEE-0EFDADD69FE9}" srcOrd="0" destOrd="0" presId="urn:microsoft.com/office/officeart/2008/layout/LinedList"/>
    <dgm:cxn modelId="{6E939E7D-C615-4102-A9F4-CBA6874DF245}" type="presParOf" srcId="{D3903796-3A71-4FCE-A04D-F60A855523F2}" destId="{CD829A22-9097-4738-8BDE-E72FE7886F87}" srcOrd="1" destOrd="0" presId="urn:microsoft.com/office/officeart/2008/layout/LinedList"/>
    <dgm:cxn modelId="{2564182B-24FF-470A-AF19-7E5E93E62C6B}" type="presParOf" srcId="{CD829A22-9097-4738-8BDE-E72FE7886F87}" destId="{9256DDAE-D4FF-46A4-A33C-7027EB44BB7F}" srcOrd="0" destOrd="0" presId="urn:microsoft.com/office/officeart/2008/layout/LinedList"/>
    <dgm:cxn modelId="{83D6E5D7-33C3-4575-AE26-4116B7DA05D6}" type="presParOf" srcId="{CD829A22-9097-4738-8BDE-E72FE7886F87}" destId="{884289E0-F894-4E08-85E1-CC05C3C789BC}" srcOrd="1" destOrd="0" presId="urn:microsoft.com/office/officeart/2008/layout/LinedList"/>
    <dgm:cxn modelId="{315BFD5E-8595-4739-B128-52528ACC8DAD}" type="presParOf" srcId="{D3903796-3A71-4FCE-A04D-F60A855523F2}" destId="{CE6E35F7-F485-4472-8577-DBF502E319D3}" srcOrd="2" destOrd="0" presId="urn:microsoft.com/office/officeart/2008/layout/LinedList"/>
    <dgm:cxn modelId="{72652A7A-78BA-4ACB-8E01-22A0E99899BE}" type="presParOf" srcId="{D3903796-3A71-4FCE-A04D-F60A855523F2}" destId="{250D854C-58EB-4D34-A2D7-8BF56732A77E}" srcOrd="3" destOrd="0" presId="urn:microsoft.com/office/officeart/2008/layout/LinedList"/>
    <dgm:cxn modelId="{1FE45271-11D5-456B-9746-E0B1F939F2E0}" type="presParOf" srcId="{250D854C-58EB-4D34-A2D7-8BF56732A77E}" destId="{ABB5B71D-6605-4459-8573-DD20B001D858}" srcOrd="0" destOrd="0" presId="urn:microsoft.com/office/officeart/2008/layout/LinedList"/>
    <dgm:cxn modelId="{58866BC6-CE5B-4B8F-9AD1-0E8E3EE55B15}" type="presParOf" srcId="{250D854C-58EB-4D34-A2D7-8BF56732A77E}" destId="{F007801C-0D30-4767-8F7B-118B149A57D1}" srcOrd="1" destOrd="0" presId="urn:microsoft.com/office/officeart/2008/layout/LinedList"/>
    <dgm:cxn modelId="{843C3E40-1AE0-4C24-BBC6-7FD72E521427}" type="presParOf" srcId="{D3903796-3A71-4FCE-A04D-F60A855523F2}" destId="{4AE29ACC-4B1B-43BA-8BAD-D7374835C062}" srcOrd="4" destOrd="0" presId="urn:microsoft.com/office/officeart/2008/layout/LinedList"/>
    <dgm:cxn modelId="{FCCD7B73-380E-4750-8AFF-0980143104DC}" type="presParOf" srcId="{D3903796-3A71-4FCE-A04D-F60A855523F2}" destId="{0BF8ED97-5A96-41CA-A7EB-DE4399877E53}" srcOrd="5" destOrd="0" presId="urn:microsoft.com/office/officeart/2008/layout/LinedList"/>
    <dgm:cxn modelId="{06C5898C-C391-4009-8C98-A11F6A3EF52B}" type="presParOf" srcId="{0BF8ED97-5A96-41CA-A7EB-DE4399877E53}" destId="{4BE85D58-6B65-4D15-B19C-EEB44D05D02E}" srcOrd="0" destOrd="0" presId="urn:microsoft.com/office/officeart/2008/layout/LinedList"/>
    <dgm:cxn modelId="{077A97D2-9D9D-4F59-B5B9-AF6D5953627F}" type="presParOf" srcId="{0BF8ED97-5A96-41CA-A7EB-DE4399877E53}" destId="{607881E4-CB19-4AA6-833A-71CE9595EF8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4B7C1F-99A2-49EC-B034-E2B6FEFCE10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5422956-3FCC-440D-A84F-C2BCF99DC123}">
      <dgm:prSet/>
      <dgm:spPr/>
      <dgm:t>
        <a:bodyPr/>
        <a:lstStyle/>
        <a:p>
          <a:r>
            <a:rPr lang="en-US"/>
            <a:t>37</a:t>
          </a:r>
        </a:p>
      </dgm:t>
    </dgm:pt>
    <dgm:pt modelId="{D0905F2C-153C-449A-8CD8-1FDD542D2F67}" type="parTrans" cxnId="{578DB309-AEFC-4F43-A988-EC5039D39C7A}">
      <dgm:prSet/>
      <dgm:spPr/>
      <dgm:t>
        <a:bodyPr/>
        <a:lstStyle/>
        <a:p>
          <a:endParaRPr lang="en-US"/>
        </a:p>
      </dgm:t>
    </dgm:pt>
    <dgm:pt modelId="{8829F082-94A8-4A0E-BC4F-FEE932F42304}" type="sibTrans" cxnId="{578DB309-AEFC-4F43-A988-EC5039D39C7A}">
      <dgm:prSet/>
      <dgm:spPr/>
      <dgm:t>
        <a:bodyPr/>
        <a:lstStyle/>
        <a:p>
          <a:endParaRPr lang="en-US"/>
        </a:p>
      </dgm:t>
    </dgm:pt>
    <dgm:pt modelId="{5BB7D5FB-61CB-49E0-84F6-5BE95FD8F916}">
      <dgm:prSet/>
      <dgm:spPr/>
      <dgm:t>
        <a:bodyPr/>
        <a:lstStyle/>
        <a:p>
          <a:r>
            <a:rPr lang="en-US"/>
            <a:t>Social media influencer</a:t>
          </a:r>
        </a:p>
      </dgm:t>
    </dgm:pt>
    <dgm:pt modelId="{5362E71E-95FF-45B7-B8AE-88AD78E91C52}" type="parTrans" cxnId="{EEF58068-50C7-42C4-8FD5-DFAAA47D040B}">
      <dgm:prSet/>
      <dgm:spPr/>
      <dgm:t>
        <a:bodyPr/>
        <a:lstStyle/>
        <a:p>
          <a:endParaRPr lang="en-US"/>
        </a:p>
      </dgm:t>
    </dgm:pt>
    <dgm:pt modelId="{4E026CF0-4425-43EF-9672-22F5EC2E3CA3}" type="sibTrans" cxnId="{EEF58068-50C7-42C4-8FD5-DFAAA47D040B}">
      <dgm:prSet/>
      <dgm:spPr/>
      <dgm:t>
        <a:bodyPr/>
        <a:lstStyle/>
        <a:p>
          <a:endParaRPr lang="en-US"/>
        </a:p>
      </dgm:t>
    </dgm:pt>
    <dgm:pt modelId="{BC1C9736-F170-458E-AF0A-79B5E5426140}">
      <dgm:prSet/>
      <dgm:spPr/>
      <dgm:t>
        <a:bodyPr/>
        <a:lstStyle/>
        <a:p>
          <a:r>
            <a:rPr lang="en-US"/>
            <a:t>Engagement rate is 75%</a:t>
          </a:r>
        </a:p>
      </dgm:t>
    </dgm:pt>
    <dgm:pt modelId="{F59647ED-1C93-458F-9833-6C08888AA89B}" type="parTrans" cxnId="{F8572CAC-0D36-4FBE-B582-4E60960C8BD2}">
      <dgm:prSet/>
      <dgm:spPr/>
      <dgm:t>
        <a:bodyPr/>
        <a:lstStyle/>
        <a:p>
          <a:endParaRPr lang="en-US"/>
        </a:p>
      </dgm:t>
    </dgm:pt>
    <dgm:pt modelId="{06AE3EBB-EA55-415F-B34D-D57FDC619A91}" type="sibTrans" cxnId="{F8572CAC-0D36-4FBE-B582-4E60960C8BD2}">
      <dgm:prSet/>
      <dgm:spPr/>
      <dgm:t>
        <a:bodyPr/>
        <a:lstStyle/>
        <a:p>
          <a:endParaRPr lang="en-US"/>
        </a:p>
      </dgm:t>
    </dgm:pt>
    <dgm:pt modelId="{BF93AEC3-D3E7-4440-8D77-ACA68872A6C1}" type="pres">
      <dgm:prSet presAssocID="{214B7C1F-99A2-49EC-B034-E2B6FEFCE10A}" presName="vert0" presStyleCnt="0">
        <dgm:presLayoutVars>
          <dgm:dir/>
          <dgm:animOne val="branch"/>
          <dgm:animLvl val="lvl"/>
        </dgm:presLayoutVars>
      </dgm:prSet>
      <dgm:spPr/>
    </dgm:pt>
    <dgm:pt modelId="{6DF0D347-DC9E-4736-84D8-E909210E664D}" type="pres">
      <dgm:prSet presAssocID="{25422956-3FCC-440D-A84F-C2BCF99DC123}" presName="thickLine" presStyleLbl="alignNode1" presStyleIdx="0" presStyleCnt="3"/>
      <dgm:spPr/>
    </dgm:pt>
    <dgm:pt modelId="{3ACFF384-9112-4EEF-858D-8D2CA59A9EBC}" type="pres">
      <dgm:prSet presAssocID="{25422956-3FCC-440D-A84F-C2BCF99DC123}" presName="horz1" presStyleCnt="0"/>
      <dgm:spPr/>
    </dgm:pt>
    <dgm:pt modelId="{A807866E-98A7-4B67-A066-98992FA5C774}" type="pres">
      <dgm:prSet presAssocID="{25422956-3FCC-440D-A84F-C2BCF99DC123}" presName="tx1" presStyleLbl="revTx" presStyleIdx="0" presStyleCnt="3"/>
      <dgm:spPr/>
    </dgm:pt>
    <dgm:pt modelId="{71F79492-5CF4-49E4-9646-1149B78ED92C}" type="pres">
      <dgm:prSet presAssocID="{25422956-3FCC-440D-A84F-C2BCF99DC123}" presName="vert1" presStyleCnt="0"/>
      <dgm:spPr/>
    </dgm:pt>
    <dgm:pt modelId="{0FFADF25-05C5-4735-BA70-B83515F80189}" type="pres">
      <dgm:prSet presAssocID="{5BB7D5FB-61CB-49E0-84F6-5BE95FD8F916}" presName="thickLine" presStyleLbl="alignNode1" presStyleIdx="1" presStyleCnt="3"/>
      <dgm:spPr/>
    </dgm:pt>
    <dgm:pt modelId="{5943834C-0ADE-44D0-817E-A748D8D6E083}" type="pres">
      <dgm:prSet presAssocID="{5BB7D5FB-61CB-49E0-84F6-5BE95FD8F916}" presName="horz1" presStyleCnt="0"/>
      <dgm:spPr/>
    </dgm:pt>
    <dgm:pt modelId="{45564A91-A915-446A-B1FB-A1BF9A8EC272}" type="pres">
      <dgm:prSet presAssocID="{5BB7D5FB-61CB-49E0-84F6-5BE95FD8F916}" presName="tx1" presStyleLbl="revTx" presStyleIdx="1" presStyleCnt="3"/>
      <dgm:spPr/>
    </dgm:pt>
    <dgm:pt modelId="{AE0059D3-3629-4B78-A187-B5E54EB56514}" type="pres">
      <dgm:prSet presAssocID="{5BB7D5FB-61CB-49E0-84F6-5BE95FD8F916}" presName="vert1" presStyleCnt="0"/>
      <dgm:spPr/>
    </dgm:pt>
    <dgm:pt modelId="{B3DE11EA-0F70-4405-9758-19E983D78E8F}" type="pres">
      <dgm:prSet presAssocID="{BC1C9736-F170-458E-AF0A-79B5E5426140}" presName="thickLine" presStyleLbl="alignNode1" presStyleIdx="2" presStyleCnt="3"/>
      <dgm:spPr/>
    </dgm:pt>
    <dgm:pt modelId="{845BE00E-F1C0-49BE-AD76-17C29C1D78A2}" type="pres">
      <dgm:prSet presAssocID="{BC1C9736-F170-458E-AF0A-79B5E5426140}" presName="horz1" presStyleCnt="0"/>
      <dgm:spPr/>
    </dgm:pt>
    <dgm:pt modelId="{C4EB41CC-0AE9-4BE6-B5FB-CD14F9E89A89}" type="pres">
      <dgm:prSet presAssocID="{BC1C9736-F170-458E-AF0A-79B5E5426140}" presName="tx1" presStyleLbl="revTx" presStyleIdx="2" presStyleCnt="3"/>
      <dgm:spPr/>
    </dgm:pt>
    <dgm:pt modelId="{9B312998-89BC-430E-BA28-A9F359E53E62}" type="pres">
      <dgm:prSet presAssocID="{BC1C9736-F170-458E-AF0A-79B5E5426140}" presName="vert1" presStyleCnt="0"/>
      <dgm:spPr/>
    </dgm:pt>
  </dgm:ptLst>
  <dgm:cxnLst>
    <dgm:cxn modelId="{578DB309-AEFC-4F43-A988-EC5039D39C7A}" srcId="{214B7C1F-99A2-49EC-B034-E2B6FEFCE10A}" destId="{25422956-3FCC-440D-A84F-C2BCF99DC123}" srcOrd="0" destOrd="0" parTransId="{D0905F2C-153C-449A-8CD8-1FDD542D2F67}" sibTransId="{8829F082-94A8-4A0E-BC4F-FEE932F42304}"/>
    <dgm:cxn modelId="{CD40BE64-502C-4DE4-865B-43E793B55732}" type="presOf" srcId="{214B7C1F-99A2-49EC-B034-E2B6FEFCE10A}" destId="{BF93AEC3-D3E7-4440-8D77-ACA68872A6C1}" srcOrd="0" destOrd="0" presId="urn:microsoft.com/office/officeart/2008/layout/LinedList"/>
    <dgm:cxn modelId="{EEF58068-50C7-42C4-8FD5-DFAAA47D040B}" srcId="{214B7C1F-99A2-49EC-B034-E2B6FEFCE10A}" destId="{5BB7D5FB-61CB-49E0-84F6-5BE95FD8F916}" srcOrd="1" destOrd="0" parTransId="{5362E71E-95FF-45B7-B8AE-88AD78E91C52}" sibTransId="{4E026CF0-4425-43EF-9672-22F5EC2E3CA3}"/>
    <dgm:cxn modelId="{1986BE52-8563-4F59-86F9-6BC6AB92B7CF}" type="presOf" srcId="{25422956-3FCC-440D-A84F-C2BCF99DC123}" destId="{A807866E-98A7-4B67-A066-98992FA5C774}" srcOrd="0" destOrd="0" presId="urn:microsoft.com/office/officeart/2008/layout/LinedList"/>
    <dgm:cxn modelId="{F8572CAC-0D36-4FBE-B582-4E60960C8BD2}" srcId="{214B7C1F-99A2-49EC-B034-E2B6FEFCE10A}" destId="{BC1C9736-F170-458E-AF0A-79B5E5426140}" srcOrd="2" destOrd="0" parTransId="{F59647ED-1C93-458F-9833-6C08888AA89B}" sibTransId="{06AE3EBB-EA55-415F-B34D-D57FDC619A91}"/>
    <dgm:cxn modelId="{BE0CDEC7-9F9E-40A3-A377-0DECFEF18D0F}" type="presOf" srcId="{BC1C9736-F170-458E-AF0A-79B5E5426140}" destId="{C4EB41CC-0AE9-4BE6-B5FB-CD14F9E89A89}" srcOrd="0" destOrd="0" presId="urn:microsoft.com/office/officeart/2008/layout/LinedList"/>
    <dgm:cxn modelId="{8815CEE1-CA4A-4196-9D57-6B3DE384A861}" type="presOf" srcId="{5BB7D5FB-61CB-49E0-84F6-5BE95FD8F916}" destId="{45564A91-A915-446A-B1FB-A1BF9A8EC272}" srcOrd="0" destOrd="0" presId="urn:microsoft.com/office/officeart/2008/layout/LinedList"/>
    <dgm:cxn modelId="{5DD308AE-2C9A-4C34-A89F-3B3864C937AA}" type="presParOf" srcId="{BF93AEC3-D3E7-4440-8D77-ACA68872A6C1}" destId="{6DF0D347-DC9E-4736-84D8-E909210E664D}" srcOrd="0" destOrd="0" presId="urn:microsoft.com/office/officeart/2008/layout/LinedList"/>
    <dgm:cxn modelId="{5E322425-0956-44AC-A032-95F55EC92AD1}" type="presParOf" srcId="{BF93AEC3-D3E7-4440-8D77-ACA68872A6C1}" destId="{3ACFF384-9112-4EEF-858D-8D2CA59A9EBC}" srcOrd="1" destOrd="0" presId="urn:microsoft.com/office/officeart/2008/layout/LinedList"/>
    <dgm:cxn modelId="{D9BAA813-FCB0-4559-B507-F39F6E469F4E}" type="presParOf" srcId="{3ACFF384-9112-4EEF-858D-8D2CA59A9EBC}" destId="{A807866E-98A7-4B67-A066-98992FA5C774}" srcOrd="0" destOrd="0" presId="urn:microsoft.com/office/officeart/2008/layout/LinedList"/>
    <dgm:cxn modelId="{3B8D3C8E-A8FA-46C3-BC22-D0A7C1DE8289}" type="presParOf" srcId="{3ACFF384-9112-4EEF-858D-8D2CA59A9EBC}" destId="{71F79492-5CF4-49E4-9646-1149B78ED92C}" srcOrd="1" destOrd="0" presId="urn:microsoft.com/office/officeart/2008/layout/LinedList"/>
    <dgm:cxn modelId="{623D970C-939E-4687-9CFA-463C8AECC996}" type="presParOf" srcId="{BF93AEC3-D3E7-4440-8D77-ACA68872A6C1}" destId="{0FFADF25-05C5-4735-BA70-B83515F80189}" srcOrd="2" destOrd="0" presId="urn:microsoft.com/office/officeart/2008/layout/LinedList"/>
    <dgm:cxn modelId="{8CA92CDF-655B-4962-A74A-D2496E419634}" type="presParOf" srcId="{BF93AEC3-D3E7-4440-8D77-ACA68872A6C1}" destId="{5943834C-0ADE-44D0-817E-A748D8D6E083}" srcOrd="3" destOrd="0" presId="urn:microsoft.com/office/officeart/2008/layout/LinedList"/>
    <dgm:cxn modelId="{FF6F9097-6D2C-490D-9D8B-B0DA1D03DD76}" type="presParOf" srcId="{5943834C-0ADE-44D0-817E-A748D8D6E083}" destId="{45564A91-A915-446A-B1FB-A1BF9A8EC272}" srcOrd="0" destOrd="0" presId="urn:microsoft.com/office/officeart/2008/layout/LinedList"/>
    <dgm:cxn modelId="{CEC064BE-C1B7-45B8-A443-EBF48DAE894E}" type="presParOf" srcId="{5943834C-0ADE-44D0-817E-A748D8D6E083}" destId="{AE0059D3-3629-4B78-A187-B5E54EB56514}" srcOrd="1" destOrd="0" presId="urn:microsoft.com/office/officeart/2008/layout/LinedList"/>
    <dgm:cxn modelId="{72CEB038-EE46-4E7B-B805-56984424DA7D}" type="presParOf" srcId="{BF93AEC3-D3E7-4440-8D77-ACA68872A6C1}" destId="{B3DE11EA-0F70-4405-9758-19E983D78E8F}" srcOrd="4" destOrd="0" presId="urn:microsoft.com/office/officeart/2008/layout/LinedList"/>
    <dgm:cxn modelId="{E3D9F39E-8A4E-48A0-951A-038AA7E75E54}" type="presParOf" srcId="{BF93AEC3-D3E7-4440-8D77-ACA68872A6C1}" destId="{845BE00E-F1C0-49BE-AD76-17C29C1D78A2}" srcOrd="5" destOrd="0" presId="urn:microsoft.com/office/officeart/2008/layout/LinedList"/>
    <dgm:cxn modelId="{2C858114-B8BF-4948-BF9D-9ED93A812BD7}" type="presParOf" srcId="{845BE00E-F1C0-49BE-AD76-17C29C1D78A2}" destId="{C4EB41CC-0AE9-4BE6-B5FB-CD14F9E89A89}" srcOrd="0" destOrd="0" presId="urn:microsoft.com/office/officeart/2008/layout/LinedList"/>
    <dgm:cxn modelId="{F4D15427-9E86-4F23-96CF-35D70EA7F76F}" type="presParOf" srcId="{845BE00E-F1C0-49BE-AD76-17C29C1D78A2}" destId="{9B312998-89BC-430E-BA28-A9F359E53E6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DD8447-5294-485B-82E5-18A1F47B34D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4C5F117-7BC1-4324-8595-B91DACBB7543}">
      <dgm:prSet/>
      <dgm:spPr/>
      <dgm:t>
        <a:bodyPr/>
        <a:lstStyle/>
        <a:p>
          <a:pPr>
            <a:lnSpc>
              <a:spcPct val="100000"/>
            </a:lnSpc>
          </a:pPr>
          <a:r>
            <a:rPr lang="en-CA" dirty="0">
              <a:solidFill>
                <a:schemeClr val="bg1">
                  <a:lumMod val="85000"/>
                  <a:lumOff val="15000"/>
                </a:schemeClr>
              </a:solidFill>
            </a:rPr>
            <a:t>Ikea is creating the live home designs for the fans of IKEA’s  products</a:t>
          </a:r>
          <a:endParaRPr lang="en-US" dirty="0">
            <a:solidFill>
              <a:schemeClr val="bg1">
                <a:lumMod val="85000"/>
                <a:lumOff val="15000"/>
              </a:schemeClr>
            </a:solidFill>
          </a:endParaRPr>
        </a:p>
      </dgm:t>
    </dgm:pt>
    <dgm:pt modelId="{C42B2BDE-A44D-4F1B-B0CA-0C2F4C9E487F}" type="parTrans" cxnId="{3C0328E0-481F-42DE-8471-FAF3BC3400B8}">
      <dgm:prSet/>
      <dgm:spPr/>
      <dgm:t>
        <a:bodyPr/>
        <a:lstStyle/>
        <a:p>
          <a:endParaRPr lang="en-US"/>
        </a:p>
      </dgm:t>
    </dgm:pt>
    <dgm:pt modelId="{C79D8F89-D75A-4A30-B6D4-F915B033ED7E}" type="sibTrans" cxnId="{3C0328E0-481F-42DE-8471-FAF3BC3400B8}">
      <dgm:prSet/>
      <dgm:spPr/>
      <dgm:t>
        <a:bodyPr/>
        <a:lstStyle/>
        <a:p>
          <a:endParaRPr lang="en-US"/>
        </a:p>
      </dgm:t>
    </dgm:pt>
    <dgm:pt modelId="{353B3EC3-CB13-418E-B423-980A207FB2A8}">
      <dgm:prSet/>
      <dgm:spPr/>
      <dgm:t>
        <a:bodyPr/>
        <a:lstStyle/>
        <a:p>
          <a:pPr>
            <a:lnSpc>
              <a:spcPct val="100000"/>
            </a:lnSpc>
          </a:pPr>
          <a:r>
            <a:rPr lang="en-CA" dirty="0">
              <a:solidFill>
                <a:schemeClr val="bg1">
                  <a:lumMod val="85000"/>
                  <a:lumOff val="15000"/>
                </a:schemeClr>
              </a:solidFill>
            </a:rPr>
            <a:t>What: interacting with customer with new modern designs and  app</a:t>
          </a:r>
          <a:endParaRPr lang="en-US" dirty="0">
            <a:solidFill>
              <a:schemeClr val="bg1">
                <a:lumMod val="85000"/>
                <a:lumOff val="15000"/>
              </a:schemeClr>
            </a:solidFill>
          </a:endParaRPr>
        </a:p>
      </dgm:t>
    </dgm:pt>
    <dgm:pt modelId="{90E9B456-45CC-463F-B9DE-C1BE563F7DC1}" type="parTrans" cxnId="{64C875A0-35D5-4C18-9918-03030FB1B712}">
      <dgm:prSet/>
      <dgm:spPr/>
      <dgm:t>
        <a:bodyPr/>
        <a:lstStyle/>
        <a:p>
          <a:endParaRPr lang="en-US"/>
        </a:p>
      </dgm:t>
    </dgm:pt>
    <dgm:pt modelId="{9AE5109B-87B4-4E3A-93C9-35DC2B9285D1}" type="sibTrans" cxnId="{64C875A0-35D5-4C18-9918-03030FB1B712}">
      <dgm:prSet/>
      <dgm:spPr/>
      <dgm:t>
        <a:bodyPr/>
        <a:lstStyle/>
        <a:p>
          <a:endParaRPr lang="en-US"/>
        </a:p>
      </dgm:t>
    </dgm:pt>
    <dgm:pt modelId="{DA199386-9E33-4282-ACFF-52CBF63B1634}">
      <dgm:prSet/>
      <dgm:spPr/>
      <dgm:t>
        <a:bodyPr/>
        <a:lstStyle/>
        <a:p>
          <a:pPr>
            <a:lnSpc>
              <a:spcPct val="100000"/>
            </a:lnSpc>
          </a:pPr>
          <a:r>
            <a:rPr lang="en-CA" dirty="0">
              <a:solidFill>
                <a:schemeClr val="bg1">
                  <a:lumMod val="85000"/>
                  <a:lumOff val="15000"/>
                </a:schemeClr>
              </a:solidFill>
            </a:rPr>
            <a:t>Who: Ikea users and future users</a:t>
          </a:r>
          <a:endParaRPr lang="en-US" dirty="0">
            <a:solidFill>
              <a:schemeClr val="bg1">
                <a:lumMod val="85000"/>
                <a:lumOff val="15000"/>
              </a:schemeClr>
            </a:solidFill>
          </a:endParaRPr>
        </a:p>
      </dgm:t>
    </dgm:pt>
    <dgm:pt modelId="{C88F7E42-C294-4E45-B93E-F26C65BD79B8}" type="parTrans" cxnId="{6340DEF3-7A70-4858-900F-7CF55FFD0372}">
      <dgm:prSet/>
      <dgm:spPr/>
      <dgm:t>
        <a:bodyPr/>
        <a:lstStyle/>
        <a:p>
          <a:endParaRPr lang="en-US"/>
        </a:p>
      </dgm:t>
    </dgm:pt>
    <dgm:pt modelId="{A8E1682E-95FF-45B6-BE22-95FDE88E701B}" type="sibTrans" cxnId="{6340DEF3-7A70-4858-900F-7CF55FFD0372}">
      <dgm:prSet/>
      <dgm:spPr/>
      <dgm:t>
        <a:bodyPr/>
        <a:lstStyle/>
        <a:p>
          <a:endParaRPr lang="en-US"/>
        </a:p>
      </dgm:t>
    </dgm:pt>
    <dgm:pt modelId="{C6AD8D25-8681-451B-A71E-4919FCAD3F0E}">
      <dgm:prSet/>
      <dgm:spPr/>
      <dgm:t>
        <a:bodyPr/>
        <a:lstStyle/>
        <a:p>
          <a:pPr>
            <a:lnSpc>
              <a:spcPct val="100000"/>
            </a:lnSpc>
          </a:pPr>
          <a:r>
            <a:rPr lang="en-CA" dirty="0">
              <a:solidFill>
                <a:schemeClr val="bg1">
                  <a:lumMod val="85000"/>
                  <a:lumOff val="15000"/>
                </a:schemeClr>
              </a:solidFill>
            </a:rPr>
            <a:t>Where: Dundas street, Toronto</a:t>
          </a:r>
          <a:endParaRPr lang="en-US" dirty="0">
            <a:solidFill>
              <a:schemeClr val="bg1">
                <a:lumMod val="85000"/>
                <a:lumOff val="15000"/>
              </a:schemeClr>
            </a:solidFill>
          </a:endParaRPr>
        </a:p>
      </dgm:t>
    </dgm:pt>
    <dgm:pt modelId="{32F5174E-E88C-425E-BD82-E309B09DC8E6}" type="parTrans" cxnId="{510C4853-2F12-4E88-8EA4-42FE4EC6DA06}">
      <dgm:prSet/>
      <dgm:spPr/>
      <dgm:t>
        <a:bodyPr/>
        <a:lstStyle/>
        <a:p>
          <a:endParaRPr lang="en-US"/>
        </a:p>
      </dgm:t>
    </dgm:pt>
    <dgm:pt modelId="{95AB471F-25AB-4106-B64A-7585BD3B5AD3}" type="sibTrans" cxnId="{510C4853-2F12-4E88-8EA4-42FE4EC6DA06}">
      <dgm:prSet/>
      <dgm:spPr/>
      <dgm:t>
        <a:bodyPr/>
        <a:lstStyle/>
        <a:p>
          <a:endParaRPr lang="en-US"/>
        </a:p>
      </dgm:t>
    </dgm:pt>
    <dgm:pt modelId="{0C207A49-1D60-45F3-A587-8E463A1EDAC6}">
      <dgm:prSet/>
      <dgm:spPr/>
      <dgm:t>
        <a:bodyPr/>
        <a:lstStyle/>
        <a:p>
          <a:pPr>
            <a:lnSpc>
              <a:spcPct val="100000"/>
            </a:lnSpc>
          </a:pPr>
          <a:r>
            <a:rPr lang="en-CA" dirty="0">
              <a:solidFill>
                <a:schemeClr val="bg1">
                  <a:lumMod val="85000"/>
                  <a:lumOff val="15000"/>
                </a:schemeClr>
              </a:solidFill>
            </a:rPr>
            <a:t>When: December, 28 2024</a:t>
          </a:r>
          <a:endParaRPr lang="en-US" dirty="0">
            <a:solidFill>
              <a:schemeClr val="bg1">
                <a:lumMod val="85000"/>
                <a:lumOff val="15000"/>
              </a:schemeClr>
            </a:solidFill>
          </a:endParaRPr>
        </a:p>
      </dgm:t>
    </dgm:pt>
    <dgm:pt modelId="{7E595EE2-5F04-4D6F-8C78-BDA2024ED1FF}" type="parTrans" cxnId="{2937784E-E106-4EBF-9CF3-C4FFBEADE5D0}">
      <dgm:prSet/>
      <dgm:spPr/>
      <dgm:t>
        <a:bodyPr/>
        <a:lstStyle/>
        <a:p>
          <a:endParaRPr lang="en-US"/>
        </a:p>
      </dgm:t>
    </dgm:pt>
    <dgm:pt modelId="{31CC636A-61F7-4387-9774-FFB4F6E5378D}" type="sibTrans" cxnId="{2937784E-E106-4EBF-9CF3-C4FFBEADE5D0}">
      <dgm:prSet/>
      <dgm:spPr/>
      <dgm:t>
        <a:bodyPr/>
        <a:lstStyle/>
        <a:p>
          <a:endParaRPr lang="en-US"/>
        </a:p>
      </dgm:t>
    </dgm:pt>
    <dgm:pt modelId="{05D2A11C-8DF9-49A7-87F2-3EB64D8FC178}">
      <dgm:prSet/>
      <dgm:spPr/>
      <dgm:t>
        <a:bodyPr/>
        <a:lstStyle/>
        <a:p>
          <a:pPr>
            <a:lnSpc>
              <a:spcPct val="100000"/>
            </a:lnSpc>
          </a:pPr>
          <a:r>
            <a:rPr lang="en-CA" dirty="0">
              <a:solidFill>
                <a:schemeClr val="bg1">
                  <a:lumMod val="85000"/>
                  <a:lumOff val="15000"/>
                </a:schemeClr>
              </a:solidFill>
            </a:rPr>
            <a:t>Why: To give solutions to customers </a:t>
          </a:r>
          <a:endParaRPr lang="en-US" dirty="0">
            <a:solidFill>
              <a:schemeClr val="bg1">
                <a:lumMod val="85000"/>
                <a:lumOff val="15000"/>
              </a:schemeClr>
            </a:solidFill>
          </a:endParaRPr>
        </a:p>
      </dgm:t>
    </dgm:pt>
    <dgm:pt modelId="{01E54162-CB25-41D3-B8A3-C9CD52BE51E4}" type="parTrans" cxnId="{ED4D0FDE-59FB-4C9F-9877-9355EE6B256C}">
      <dgm:prSet/>
      <dgm:spPr/>
      <dgm:t>
        <a:bodyPr/>
        <a:lstStyle/>
        <a:p>
          <a:endParaRPr lang="en-US"/>
        </a:p>
      </dgm:t>
    </dgm:pt>
    <dgm:pt modelId="{2D56DAA8-4178-455F-A551-EBBC388E922E}" type="sibTrans" cxnId="{ED4D0FDE-59FB-4C9F-9877-9355EE6B256C}">
      <dgm:prSet/>
      <dgm:spPr/>
      <dgm:t>
        <a:bodyPr/>
        <a:lstStyle/>
        <a:p>
          <a:endParaRPr lang="en-US"/>
        </a:p>
      </dgm:t>
    </dgm:pt>
    <dgm:pt modelId="{DD8D003C-7A41-4549-8321-A4B74DCE939D}" type="pres">
      <dgm:prSet presAssocID="{28DD8447-5294-485B-82E5-18A1F47B34DD}" presName="root" presStyleCnt="0">
        <dgm:presLayoutVars>
          <dgm:dir/>
          <dgm:resizeHandles val="exact"/>
        </dgm:presLayoutVars>
      </dgm:prSet>
      <dgm:spPr/>
    </dgm:pt>
    <dgm:pt modelId="{9A7FC513-84BD-4A10-96B4-844A9F92A3D5}" type="pres">
      <dgm:prSet presAssocID="{24C5F117-7BC1-4324-8595-B91DACBB7543}" presName="compNode" presStyleCnt="0"/>
      <dgm:spPr/>
    </dgm:pt>
    <dgm:pt modelId="{33E44610-CAC6-429E-BF85-306E0A4CC939}" type="pres">
      <dgm:prSet presAssocID="{24C5F117-7BC1-4324-8595-B91DACBB7543}" presName="bgRect" presStyleLbl="bgShp" presStyleIdx="0" presStyleCnt="6"/>
      <dgm:spPr/>
    </dgm:pt>
    <dgm:pt modelId="{9CD391E2-6D72-4209-985E-9609753E5815}" type="pres">
      <dgm:prSet presAssocID="{24C5F117-7BC1-4324-8595-B91DACBB754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24D483E6-300E-46EE-BCB7-43C6EB6877FE}" type="pres">
      <dgm:prSet presAssocID="{24C5F117-7BC1-4324-8595-B91DACBB7543}" presName="spaceRect" presStyleCnt="0"/>
      <dgm:spPr/>
    </dgm:pt>
    <dgm:pt modelId="{C81E9041-1416-4670-80B7-13A5098F6054}" type="pres">
      <dgm:prSet presAssocID="{24C5F117-7BC1-4324-8595-B91DACBB7543}" presName="parTx" presStyleLbl="revTx" presStyleIdx="0" presStyleCnt="6">
        <dgm:presLayoutVars>
          <dgm:chMax val="0"/>
          <dgm:chPref val="0"/>
        </dgm:presLayoutVars>
      </dgm:prSet>
      <dgm:spPr/>
    </dgm:pt>
    <dgm:pt modelId="{B8AA8532-E948-4EF8-8A61-83264E788FF9}" type="pres">
      <dgm:prSet presAssocID="{C79D8F89-D75A-4A30-B6D4-F915B033ED7E}" presName="sibTrans" presStyleCnt="0"/>
      <dgm:spPr/>
    </dgm:pt>
    <dgm:pt modelId="{BF68F9FC-2D53-40FB-84B5-E7A7B6B9DC68}" type="pres">
      <dgm:prSet presAssocID="{353B3EC3-CB13-418E-B423-980A207FB2A8}" presName="compNode" presStyleCnt="0"/>
      <dgm:spPr/>
    </dgm:pt>
    <dgm:pt modelId="{EDF6453F-7E78-4E47-9F42-17E697AAD27B}" type="pres">
      <dgm:prSet presAssocID="{353B3EC3-CB13-418E-B423-980A207FB2A8}" presName="bgRect" presStyleLbl="bgShp" presStyleIdx="1" presStyleCnt="6"/>
      <dgm:spPr/>
    </dgm:pt>
    <dgm:pt modelId="{D4CC5537-D75E-449E-85B1-F70927796E8B}" type="pres">
      <dgm:prSet presAssocID="{353B3EC3-CB13-418E-B423-980A207FB2A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art Phone"/>
        </a:ext>
      </dgm:extLst>
    </dgm:pt>
    <dgm:pt modelId="{C352A397-1AAF-4DD6-A5C0-84DB68BAC50F}" type="pres">
      <dgm:prSet presAssocID="{353B3EC3-CB13-418E-B423-980A207FB2A8}" presName="spaceRect" presStyleCnt="0"/>
      <dgm:spPr/>
    </dgm:pt>
    <dgm:pt modelId="{625219A6-D0CB-49B3-A70D-80BC94717996}" type="pres">
      <dgm:prSet presAssocID="{353B3EC3-CB13-418E-B423-980A207FB2A8}" presName="parTx" presStyleLbl="revTx" presStyleIdx="1" presStyleCnt="6">
        <dgm:presLayoutVars>
          <dgm:chMax val="0"/>
          <dgm:chPref val="0"/>
        </dgm:presLayoutVars>
      </dgm:prSet>
      <dgm:spPr/>
    </dgm:pt>
    <dgm:pt modelId="{71820247-DA7A-474B-BD80-426962A3ECD2}" type="pres">
      <dgm:prSet presAssocID="{9AE5109B-87B4-4E3A-93C9-35DC2B9285D1}" presName="sibTrans" presStyleCnt="0"/>
      <dgm:spPr/>
    </dgm:pt>
    <dgm:pt modelId="{F4A5B3F5-C4B2-4FAB-8EA5-06CA58132643}" type="pres">
      <dgm:prSet presAssocID="{DA199386-9E33-4282-ACFF-52CBF63B1634}" presName="compNode" presStyleCnt="0"/>
      <dgm:spPr/>
    </dgm:pt>
    <dgm:pt modelId="{3B5AECCB-DFD3-4A58-B90D-413A27B433BB}" type="pres">
      <dgm:prSet presAssocID="{DA199386-9E33-4282-ACFF-52CBF63B1634}" presName="bgRect" presStyleLbl="bgShp" presStyleIdx="2" presStyleCnt="6"/>
      <dgm:spPr/>
    </dgm:pt>
    <dgm:pt modelId="{9D117508-DA90-47FF-AAE0-0FEF6602A38C}" type="pres">
      <dgm:prSet presAssocID="{DA199386-9E33-4282-ACFF-52CBF63B163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868241F6-2F5D-4DAC-916A-6518164A6914}" type="pres">
      <dgm:prSet presAssocID="{DA199386-9E33-4282-ACFF-52CBF63B1634}" presName="spaceRect" presStyleCnt="0"/>
      <dgm:spPr/>
    </dgm:pt>
    <dgm:pt modelId="{E20BB03C-E94A-489B-A804-C276B234A157}" type="pres">
      <dgm:prSet presAssocID="{DA199386-9E33-4282-ACFF-52CBF63B1634}" presName="parTx" presStyleLbl="revTx" presStyleIdx="2" presStyleCnt="6">
        <dgm:presLayoutVars>
          <dgm:chMax val="0"/>
          <dgm:chPref val="0"/>
        </dgm:presLayoutVars>
      </dgm:prSet>
      <dgm:spPr/>
    </dgm:pt>
    <dgm:pt modelId="{E88BAB8F-E890-44C3-84EE-729140B3E647}" type="pres">
      <dgm:prSet presAssocID="{A8E1682E-95FF-45B6-BE22-95FDE88E701B}" presName="sibTrans" presStyleCnt="0"/>
      <dgm:spPr/>
    </dgm:pt>
    <dgm:pt modelId="{F0D053A2-30EE-4FE9-B176-7CC69C31DCD5}" type="pres">
      <dgm:prSet presAssocID="{C6AD8D25-8681-451B-A71E-4919FCAD3F0E}" presName="compNode" presStyleCnt="0"/>
      <dgm:spPr/>
    </dgm:pt>
    <dgm:pt modelId="{6259CFA0-9B31-41F4-B247-BDE69576BF1B}" type="pres">
      <dgm:prSet presAssocID="{C6AD8D25-8681-451B-A71E-4919FCAD3F0E}" presName="bgRect" presStyleLbl="bgShp" presStyleIdx="3" presStyleCnt="6"/>
      <dgm:spPr/>
    </dgm:pt>
    <dgm:pt modelId="{7429CBDD-3B50-4252-89EC-C85860C440C0}" type="pres">
      <dgm:prSet presAssocID="{C6AD8D25-8681-451B-A71E-4919FCAD3F0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occer"/>
        </a:ext>
      </dgm:extLst>
    </dgm:pt>
    <dgm:pt modelId="{117F6618-2AE2-4B48-8BD2-D845F9C17C15}" type="pres">
      <dgm:prSet presAssocID="{C6AD8D25-8681-451B-A71E-4919FCAD3F0E}" presName="spaceRect" presStyleCnt="0"/>
      <dgm:spPr/>
    </dgm:pt>
    <dgm:pt modelId="{5CA46446-DFD0-4B46-B079-DC3865012E7A}" type="pres">
      <dgm:prSet presAssocID="{C6AD8D25-8681-451B-A71E-4919FCAD3F0E}" presName="parTx" presStyleLbl="revTx" presStyleIdx="3" presStyleCnt="6">
        <dgm:presLayoutVars>
          <dgm:chMax val="0"/>
          <dgm:chPref val="0"/>
        </dgm:presLayoutVars>
      </dgm:prSet>
      <dgm:spPr/>
    </dgm:pt>
    <dgm:pt modelId="{906E2858-A600-4604-8ED9-9FFA208965A4}" type="pres">
      <dgm:prSet presAssocID="{95AB471F-25AB-4106-B64A-7585BD3B5AD3}" presName="sibTrans" presStyleCnt="0"/>
      <dgm:spPr/>
    </dgm:pt>
    <dgm:pt modelId="{494F273D-4FA6-4A91-B4D5-B83B8214D976}" type="pres">
      <dgm:prSet presAssocID="{0C207A49-1D60-45F3-A587-8E463A1EDAC6}" presName="compNode" presStyleCnt="0"/>
      <dgm:spPr/>
    </dgm:pt>
    <dgm:pt modelId="{958D1213-3029-4935-8C41-F3E92CA40DC2}" type="pres">
      <dgm:prSet presAssocID="{0C207A49-1D60-45F3-A587-8E463A1EDAC6}" presName="bgRect" presStyleLbl="bgShp" presStyleIdx="4" presStyleCnt="6" custLinFactNeighborX="-296" custLinFactNeighborY="2554"/>
      <dgm:spPr/>
    </dgm:pt>
    <dgm:pt modelId="{51271124-E8A4-4E87-BB97-612E246997C2}" type="pres">
      <dgm:prSet presAssocID="{0C207A49-1D60-45F3-A587-8E463A1EDAC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lip Calendar"/>
        </a:ext>
      </dgm:extLst>
    </dgm:pt>
    <dgm:pt modelId="{9561FC57-AAB5-42E0-8B85-1CD43CA815CC}" type="pres">
      <dgm:prSet presAssocID="{0C207A49-1D60-45F3-A587-8E463A1EDAC6}" presName="spaceRect" presStyleCnt="0"/>
      <dgm:spPr/>
    </dgm:pt>
    <dgm:pt modelId="{6239019B-18A0-4B53-9A39-99F701D5F56B}" type="pres">
      <dgm:prSet presAssocID="{0C207A49-1D60-45F3-A587-8E463A1EDAC6}" presName="parTx" presStyleLbl="revTx" presStyleIdx="4" presStyleCnt="6">
        <dgm:presLayoutVars>
          <dgm:chMax val="0"/>
          <dgm:chPref val="0"/>
        </dgm:presLayoutVars>
      </dgm:prSet>
      <dgm:spPr/>
    </dgm:pt>
    <dgm:pt modelId="{737F8BA9-0DAE-439E-BCE8-2C07B1B96E26}" type="pres">
      <dgm:prSet presAssocID="{31CC636A-61F7-4387-9774-FFB4F6E5378D}" presName="sibTrans" presStyleCnt="0"/>
      <dgm:spPr/>
    </dgm:pt>
    <dgm:pt modelId="{CA80D200-4602-4497-AA4B-536713B40A6B}" type="pres">
      <dgm:prSet presAssocID="{05D2A11C-8DF9-49A7-87F2-3EB64D8FC178}" presName="compNode" presStyleCnt="0"/>
      <dgm:spPr/>
    </dgm:pt>
    <dgm:pt modelId="{B576B2E2-A7B2-4FF0-B624-AD0445B1B027}" type="pres">
      <dgm:prSet presAssocID="{05D2A11C-8DF9-49A7-87F2-3EB64D8FC178}" presName="bgRect" presStyleLbl="bgShp" presStyleIdx="5" presStyleCnt="6"/>
      <dgm:spPr/>
    </dgm:pt>
    <dgm:pt modelId="{D4261DE1-55BF-4FD5-8ECD-505DE5B17F5B}" type="pres">
      <dgm:prSet presAssocID="{05D2A11C-8DF9-49A7-87F2-3EB64D8FC17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Question mark"/>
        </a:ext>
      </dgm:extLst>
    </dgm:pt>
    <dgm:pt modelId="{8DA4FEB7-8B9C-4FA4-958D-5A3856855473}" type="pres">
      <dgm:prSet presAssocID="{05D2A11C-8DF9-49A7-87F2-3EB64D8FC178}" presName="spaceRect" presStyleCnt="0"/>
      <dgm:spPr/>
    </dgm:pt>
    <dgm:pt modelId="{763D1137-8FB3-4829-9310-B7922FC5B176}" type="pres">
      <dgm:prSet presAssocID="{05D2A11C-8DF9-49A7-87F2-3EB64D8FC178}" presName="parTx" presStyleLbl="revTx" presStyleIdx="5" presStyleCnt="6">
        <dgm:presLayoutVars>
          <dgm:chMax val="0"/>
          <dgm:chPref val="0"/>
        </dgm:presLayoutVars>
      </dgm:prSet>
      <dgm:spPr/>
    </dgm:pt>
  </dgm:ptLst>
  <dgm:cxnLst>
    <dgm:cxn modelId="{057CA933-0DAF-4B3B-8AE8-86BF1258A47A}" type="presOf" srcId="{DA199386-9E33-4282-ACFF-52CBF63B1634}" destId="{E20BB03C-E94A-489B-A804-C276B234A157}" srcOrd="0" destOrd="0" presId="urn:microsoft.com/office/officeart/2018/2/layout/IconVerticalSolidList"/>
    <dgm:cxn modelId="{A1F54E63-7237-4AFE-AC77-55FD96697BF6}" type="presOf" srcId="{353B3EC3-CB13-418E-B423-980A207FB2A8}" destId="{625219A6-D0CB-49B3-A70D-80BC94717996}" srcOrd="0" destOrd="0" presId="urn:microsoft.com/office/officeart/2018/2/layout/IconVerticalSolidList"/>
    <dgm:cxn modelId="{1D22A345-8E2A-46FC-968A-986ABCC1A960}" type="presOf" srcId="{05D2A11C-8DF9-49A7-87F2-3EB64D8FC178}" destId="{763D1137-8FB3-4829-9310-B7922FC5B176}" srcOrd="0" destOrd="0" presId="urn:microsoft.com/office/officeart/2018/2/layout/IconVerticalSolidList"/>
    <dgm:cxn modelId="{2937784E-E106-4EBF-9CF3-C4FFBEADE5D0}" srcId="{28DD8447-5294-485B-82E5-18A1F47B34DD}" destId="{0C207A49-1D60-45F3-A587-8E463A1EDAC6}" srcOrd="4" destOrd="0" parTransId="{7E595EE2-5F04-4D6F-8C78-BDA2024ED1FF}" sibTransId="{31CC636A-61F7-4387-9774-FFB4F6E5378D}"/>
    <dgm:cxn modelId="{510C4853-2F12-4E88-8EA4-42FE4EC6DA06}" srcId="{28DD8447-5294-485B-82E5-18A1F47B34DD}" destId="{C6AD8D25-8681-451B-A71E-4919FCAD3F0E}" srcOrd="3" destOrd="0" parTransId="{32F5174E-E88C-425E-BD82-E309B09DC8E6}" sibTransId="{95AB471F-25AB-4106-B64A-7585BD3B5AD3}"/>
    <dgm:cxn modelId="{FCC77975-3EDA-4D10-AA8B-A8EF93556C84}" type="presOf" srcId="{28DD8447-5294-485B-82E5-18A1F47B34DD}" destId="{DD8D003C-7A41-4549-8321-A4B74DCE939D}" srcOrd="0" destOrd="0" presId="urn:microsoft.com/office/officeart/2018/2/layout/IconVerticalSolidList"/>
    <dgm:cxn modelId="{AAB6FB88-9C2E-4CAF-9F8C-1DD33EC73C24}" type="presOf" srcId="{24C5F117-7BC1-4324-8595-B91DACBB7543}" destId="{C81E9041-1416-4670-80B7-13A5098F6054}" srcOrd="0" destOrd="0" presId="urn:microsoft.com/office/officeart/2018/2/layout/IconVerticalSolidList"/>
    <dgm:cxn modelId="{64C875A0-35D5-4C18-9918-03030FB1B712}" srcId="{28DD8447-5294-485B-82E5-18A1F47B34DD}" destId="{353B3EC3-CB13-418E-B423-980A207FB2A8}" srcOrd="1" destOrd="0" parTransId="{90E9B456-45CC-463F-B9DE-C1BE563F7DC1}" sibTransId="{9AE5109B-87B4-4E3A-93C9-35DC2B9285D1}"/>
    <dgm:cxn modelId="{8DA5C7A8-12BB-48FB-A985-0940167A46C6}" type="presOf" srcId="{0C207A49-1D60-45F3-A587-8E463A1EDAC6}" destId="{6239019B-18A0-4B53-9A39-99F701D5F56B}" srcOrd="0" destOrd="0" presId="urn:microsoft.com/office/officeart/2018/2/layout/IconVerticalSolidList"/>
    <dgm:cxn modelId="{ED4D0FDE-59FB-4C9F-9877-9355EE6B256C}" srcId="{28DD8447-5294-485B-82E5-18A1F47B34DD}" destId="{05D2A11C-8DF9-49A7-87F2-3EB64D8FC178}" srcOrd="5" destOrd="0" parTransId="{01E54162-CB25-41D3-B8A3-C9CD52BE51E4}" sibTransId="{2D56DAA8-4178-455F-A551-EBBC388E922E}"/>
    <dgm:cxn modelId="{3C0328E0-481F-42DE-8471-FAF3BC3400B8}" srcId="{28DD8447-5294-485B-82E5-18A1F47B34DD}" destId="{24C5F117-7BC1-4324-8595-B91DACBB7543}" srcOrd="0" destOrd="0" parTransId="{C42B2BDE-A44D-4F1B-B0CA-0C2F4C9E487F}" sibTransId="{C79D8F89-D75A-4A30-B6D4-F915B033ED7E}"/>
    <dgm:cxn modelId="{8D9CF0E1-721C-43A0-AB32-C1760E1E4C79}" type="presOf" srcId="{C6AD8D25-8681-451B-A71E-4919FCAD3F0E}" destId="{5CA46446-DFD0-4B46-B079-DC3865012E7A}" srcOrd="0" destOrd="0" presId="urn:microsoft.com/office/officeart/2018/2/layout/IconVerticalSolidList"/>
    <dgm:cxn modelId="{6340DEF3-7A70-4858-900F-7CF55FFD0372}" srcId="{28DD8447-5294-485B-82E5-18A1F47B34DD}" destId="{DA199386-9E33-4282-ACFF-52CBF63B1634}" srcOrd="2" destOrd="0" parTransId="{C88F7E42-C294-4E45-B93E-F26C65BD79B8}" sibTransId="{A8E1682E-95FF-45B6-BE22-95FDE88E701B}"/>
    <dgm:cxn modelId="{BD9395C9-5DA1-4D58-AEA2-3F2226343A13}" type="presParOf" srcId="{DD8D003C-7A41-4549-8321-A4B74DCE939D}" destId="{9A7FC513-84BD-4A10-96B4-844A9F92A3D5}" srcOrd="0" destOrd="0" presId="urn:microsoft.com/office/officeart/2018/2/layout/IconVerticalSolidList"/>
    <dgm:cxn modelId="{C6783558-1686-4DA9-942C-596A11927AF3}" type="presParOf" srcId="{9A7FC513-84BD-4A10-96B4-844A9F92A3D5}" destId="{33E44610-CAC6-429E-BF85-306E0A4CC939}" srcOrd="0" destOrd="0" presId="urn:microsoft.com/office/officeart/2018/2/layout/IconVerticalSolidList"/>
    <dgm:cxn modelId="{3A10CDC8-7F1F-43EB-9260-E0D7802FD014}" type="presParOf" srcId="{9A7FC513-84BD-4A10-96B4-844A9F92A3D5}" destId="{9CD391E2-6D72-4209-985E-9609753E5815}" srcOrd="1" destOrd="0" presId="urn:microsoft.com/office/officeart/2018/2/layout/IconVerticalSolidList"/>
    <dgm:cxn modelId="{26F14B11-EF24-4623-8FA1-8273C052CD5A}" type="presParOf" srcId="{9A7FC513-84BD-4A10-96B4-844A9F92A3D5}" destId="{24D483E6-300E-46EE-BCB7-43C6EB6877FE}" srcOrd="2" destOrd="0" presId="urn:microsoft.com/office/officeart/2018/2/layout/IconVerticalSolidList"/>
    <dgm:cxn modelId="{2BCFD845-05AC-478F-9206-CB88D488C52E}" type="presParOf" srcId="{9A7FC513-84BD-4A10-96B4-844A9F92A3D5}" destId="{C81E9041-1416-4670-80B7-13A5098F6054}" srcOrd="3" destOrd="0" presId="urn:microsoft.com/office/officeart/2018/2/layout/IconVerticalSolidList"/>
    <dgm:cxn modelId="{82A0B6F3-D1DB-4B48-81A5-967FDCFAD74D}" type="presParOf" srcId="{DD8D003C-7A41-4549-8321-A4B74DCE939D}" destId="{B8AA8532-E948-4EF8-8A61-83264E788FF9}" srcOrd="1" destOrd="0" presId="urn:microsoft.com/office/officeart/2018/2/layout/IconVerticalSolidList"/>
    <dgm:cxn modelId="{FDF64A0C-C159-4600-839D-2FDCC5A1B27C}" type="presParOf" srcId="{DD8D003C-7A41-4549-8321-A4B74DCE939D}" destId="{BF68F9FC-2D53-40FB-84B5-E7A7B6B9DC68}" srcOrd="2" destOrd="0" presId="urn:microsoft.com/office/officeart/2018/2/layout/IconVerticalSolidList"/>
    <dgm:cxn modelId="{280ABE04-0351-4CE9-B750-333A003B9D88}" type="presParOf" srcId="{BF68F9FC-2D53-40FB-84B5-E7A7B6B9DC68}" destId="{EDF6453F-7E78-4E47-9F42-17E697AAD27B}" srcOrd="0" destOrd="0" presId="urn:microsoft.com/office/officeart/2018/2/layout/IconVerticalSolidList"/>
    <dgm:cxn modelId="{2E100904-45F9-43B5-B32C-6FCC63E36CFA}" type="presParOf" srcId="{BF68F9FC-2D53-40FB-84B5-E7A7B6B9DC68}" destId="{D4CC5537-D75E-449E-85B1-F70927796E8B}" srcOrd="1" destOrd="0" presId="urn:microsoft.com/office/officeart/2018/2/layout/IconVerticalSolidList"/>
    <dgm:cxn modelId="{7E2B8911-19AF-498A-8BE0-D13A26725348}" type="presParOf" srcId="{BF68F9FC-2D53-40FB-84B5-E7A7B6B9DC68}" destId="{C352A397-1AAF-4DD6-A5C0-84DB68BAC50F}" srcOrd="2" destOrd="0" presId="urn:microsoft.com/office/officeart/2018/2/layout/IconVerticalSolidList"/>
    <dgm:cxn modelId="{10629BC1-5BD2-4076-9049-B0295B2FAB66}" type="presParOf" srcId="{BF68F9FC-2D53-40FB-84B5-E7A7B6B9DC68}" destId="{625219A6-D0CB-49B3-A70D-80BC94717996}" srcOrd="3" destOrd="0" presId="urn:microsoft.com/office/officeart/2018/2/layout/IconVerticalSolidList"/>
    <dgm:cxn modelId="{6C80BF08-B93C-4816-A70C-58E7D761FD3B}" type="presParOf" srcId="{DD8D003C-7A41-4549-8321-A4B74DCE939D}" destId="{71820247-DA7A-474B-BD80-426962A3ECD2}" srcOrd="3" destOrd="0" presId="urn:microsoft.com/office/officeart/2018/2/layout/IconVerticalSolidList"/>
    <dgm:cxn modelId="{210EA54A-F1B3-4B6A-A7B6-6383628DC0C1}" type="presParOf" srcId="{DD8D003C-7A41-4549-8321-A4B74DCE939D}" destId="{F4A5B3F5-C4B2-4FAB-8EA5-06CA58132643}" srcOrd="4" destOrd="0" presId="urn:microsoft.com/office/officeart/2018/2/layout/IconVerticalSolidList"/>
    <dgm:cxn modelId="{29B796B1-4132-4C65-9CF1-932C81C53030}" type="presParOf" srcId="{F4A5B3F5-C4B2-4FAB-8EA5-06CA58132643}" destId="{3B5AECCB-DFD3-4A58-B90D-413A27B433BB}" srcOrd="0" destOrd="0" presId="urn:microsoft.com/office/officeart/2018/2/layout/IconVerticalSolidList"/>
    <dgm:cxn modelId="{BE093B84-1085-4129-8BB5-FAAA59EA180D}" type="presParOf" srcId="{F4A5B3F5-C4B2-4FAB-8EA5-06CA58132643}" destId="{9D117508-DA90-47FF-AAE0-0FEF6602A38C}" srcOrd="1" destOrd="0" presId="urn:microsoft.com/office/officeart/2018/2/layout/IconVerticalSolidList"/>
    <dgm:cxn modelId="{4C8263B2-380F-4002-A1B6-2D0F0CF22EAA}" type="presParOf" srcId="{F4A5B3F5-C4B2-4FAB-8EA5-06CA58132643}" destId="{868241F6-2F5D-4DAC-916A-6518164A6914}" srcOrd="2" destOrd="0" presId="urn:microsoft.com/office/officeart/2018/2/layout/IconVerticalSolidList"/>
    <dgm:cxn modelId="{E922932F-1A06-49A2-B988-B4B8023A954B}" type="presParOf" srcId="{F4A5B3F5-C4B2-4FAB-8EA5-06CA58132643}" destId="{E20BB03C-E94A-489B-A804-C276B234A157}" srcOrd="3" destOrd="0" presId="urn:microsoft.com/office/officeart/2018/2/layout/IconVerticalSolidList"/>
    <dgm:cxn modelId="{84895960-2664-4707-9C62-F6C21A5C0141}" type="presParOf" srcId="{DD8D003C-7A41-4549-8321-A4B74DCE939D}" destId="{E88BAB8F-E890-44C3-84EE-729140B3E647}" srcOrd="5" destOrd="0" presId="urn:microsoft.com/office/officeart/2018/2/layout/IconVerticalSolidList"/>
    <dgm:cxn modelId="{C06F4A27-F519-4964-915B-4072E8459BA6}" type="presParOf" srcId="{DD8D003C-7A41-4549-8321-A4B74DCE939D}" destId="{F0D053A2-30EE-4FE9-B176-7CC69C31DCD5}" srcOrd="6" destOrd="0" presId="urn:microsoft.com/office/officeart/2018/2/layout/IconVerticalSolidList"/>
    <dgm:cxn modelId="{0F8DC2E6-1107-4760-B753-0C5DF7786416}" type="presParOf" srcId="{F0D053A2-30EE-4FE9-B176-7CC69C31DCD5}" destId="{6259CFA0-9B31-41F4-B247-BDE69576BF1B}" srcOrd="0" destOrd="0" presId="urn:microsoft.com/office/officeart/2018/2/layout/IconVerticalSolidList"/>
    <dgm:cxn modelId="{EF36315B-25E7-4C36-8C38-20BBD3058713}" type="presParOf" srcId="{F0D053A2-30EE-4FE9-B176-7CC69C31DCD5}" destId="{7429CBDD-3B50-4252-89EC-C85860C440C0}" srcOrd="1" destOrd="0" presId="urn:microsoft.com/office/officeart/2018/2/layout/IconVerticalSolidList"/>
    <dgm:cxn modelId="{24AF2B5A-3961-408C-8D0A-99886B7A4F72}" type="presParOf" srcId="{F0D053A2-30EE-4FE9-B176-7CC69C31DCD5}" destId="{117F6618-2AE2-4B48-8BD2-D845F9C17C15}" srcOrd="2" destOrd="0" presId="urn:microsoft.com/office/officeart/2018/2/layout/IconVerticalSolidList"/>
    <dgm:cxn modelId="{AB1B2EA2-0FB0-4B27-A8F1-C82AC8608656}" type="presParOf" srcId="{F0D053A2-30EE-4FE9-B176-7CC69C31DCD5}" destId="{5CA46446-DFD0-4B46-B079-DC3865012E7A}" srcOrd="3" destOrd="0" presId="urn:microsoft.com/office/officeart/2018/2/layout/IconVerticalSolidList"/>
    <dgm:cxn modelId="{DD0758F5-BD1D-41E4-A73A-BE1D10C04660}" type="presParOf" srcId="{DD8D003C-7A41-4549-8321-A4B74DCE939D}" destId="{906E2858-A600-4604-8ED9-9FFA208965A4}" srcOrd="7" destOrd="0" presId="urn:microsoft.com/office/officeart/2018/2/layout/IconVerticalSolidList"/>
    <dgm:cxn modelId="{E7E62846-CF27-47D4-BBFA-C9CE4A1B17EB}" type="presParOf" srcId="{DD8D003C-7A41-4549-8321-A4B74DCE939D}" destId="{494F273D-4FA6-4A91-B4D5-B83B8214D976}" srcOrd="8" destOrd="0" presId="urn:microsoft.com/office/officeart/2018/2/layout/IconVerticalSolidList"/>
    <dgm:cxn modelId="{9B3048F4-25F2-49B5-8739-DD2163C93620}" type="presParOf" srcId="{494F273D-4FA6-4A91-B4D5-B83B8214D976}" destId="{958D1213-3029-4935-8C41-F3E92CA40DC2}" srcOrd="0" destOrd="0" presId="urn:microsoft.com/office/officeart/2018/2/layout/IconVerticalSolidList"/>
    <dgm:cxn modelId="{C660A754-DAE6-4B42-B334-AE9D9EA68AAF}" type="presParOf" srcId="{494F273D-4FA6-4A91-B4D5-B83B8214D976}" destId="{51271124-E8A4-4E87-BB97-612E246997C2}" srcOrd="1" destOrd="0" presId="urn:microsoft.com/office/officeart/2018/2/layout/IconVerticalSolidList"/>
    <dgm:cxn modelId="{23CC0D25-E636-4FC3-A4BC-5B74CBFE2236}" type="presParOf" srcId="{494F273D-4FA6-4A91-B4D5-B83B8214D976}" destId="{9561FC57-AAB5-42E0-8B85-1CD43CA815CC}" srcOrd="2" destOrd="0" presId="urn:microsoft.com/office/officeart/2018/2/layout/IconVerticalSolidList"/>
    <dgm:cxn modelId="{EDCA9A68-6647-4ACB-87A8-C02F613B2291}" type="presParOf" srcId="{494F273D-4FA6-4A91-B4D5-B83B8214D976}" destId="{6239019B-18A0-4B53-9A39-99F701D5F56B}" srcOrd="3" destOrd="0" presId="urn:microsoft.com/office/officeart/2018/2/layout/IconVerticalSolidList"/>
    <dgm:cxn modelId="{61B8EFB8-6D2A-41AC-ABC6-C9F3DBD09FA3}" type="presParOf" srcId="{DD8D003C-7A41-4549-8321-A4B74DCE939D}" destId="{737F8BA9-0DAE-439E-BCE8-2C07B1B96E26}" srcOrd="9" destOrd="0" presId="urn:microsoft.com/office/officeart/2018/2/layout/IconVerticalSolidList"/>
    <dgm:cxn modelId="{5E0B050C-187A-4490-8749-EC0532601BD5}" type="presParOf" srcId="{DD8D003C-7A41-4549-8321-A4B74DCE939D}" destId="{CA80D200-4602-4497-AA4B-536713B40A6B}" srcOrd="10" destOrd="0" presId="urn:microsoft.com/office/officeart/2018/2/layout/IconVerticalSolidList"/>
    <dgm:cxn modelId="{540925AC-D231-4D83-AC15-E11F280A3A52}" type="presParOf" srcId="{CA80D200-4602-4497-AA4B-536713B40A6B}" destId="{B576B2E2-A7B2-4FF0-B624-AD0445B1B027}" srcOrd="0" destOrd="0" presId="urn:microsoft.com/office/officeart/2018/2/layout/IconVerticalSolidList"/>
    <dgm:cxn modelId="{22A10ED1-91E9-4963-936C-545479015145}" type="presParOf" srcId="{CA80D200-4602-4497-AA4B-536713B40A6B}" destId="{D4261DE1-55BF-4FD5-8ECD-505DE5B17F5B}" srcOrd="1" destOrd="0" presId="urn:microsoft.com/office/officeart/2018/2/layout/IconVerticalSolidList"/>
    <dgm:cxn modelId="{1A033D55-1780-45F3-95B8-05B8C93F7001}" type="presParOf" srcId="{CA80D200-4602-4497-AA4B-536713B40A6B}" destId="{8DA4FEB7-8B9C-4FA4-958D-5A3856855473}" srcOrd="2" destOrd="0" presId="urn:microsoft.com/office/officeart/2018/2/layout/IconVerticalSolidList"/>
    <dgm:cxn modelId="{1DF60CF2-7AE4-4BEC-BC02-6B3BD0228C58}" type="presParOf" srcId="{CA80D200-4602-4497-AA4B-536713B40A6B}" destId="{763D1137-8FB3-4829-9310-B7922FC5B1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45F7C2-BEC9-400D-98C6-F85F0E0305D9}"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D2C27230-89C9-43C1-82B4-F573BA9C6572}">
      <dgm:prSet/>
      <dgm:spPr/>
      <dgm:t>
        <a:bodyPr/>
        <a:lstStyle/>
        <a:p>
          <a:r>
            <a:rPr lang="en-US"/>
            <a:t>IKEA, founded in 1943 in Sweden, is a renowned home furnishings shop that offers a large choice of well-designed, functional home furnishings at costs that are affordable to as many people as possible. IKEA Canada is part of the Ingka Group, which runs 389 IKEA shops across 32 countries, including 14 in Canada. This is well known brand with loyal customer.</a:t>
          </a:r>
        </a:p>
      </dgm:t>
    </dgm:pt>
    <dgm:pt modelId="{1228933D-2AAF-4508-8DE4-756810FC9A6A}" type="parTrans" cxnId="{AE48F85D-A848-46E2-A882-0E28A55BAB24}">
      <dgm:prSet/>
      <dgm:spPr/>
      <dgm:t>
        <a:bodyPr/>
        <a:lstStyle/>
        <a:p>
          <a:endParaRPr lang="en-US"/>
        </a:p>
      </dgm:t>
    </dgm:pt>
    <dgm:pt modelId="{60F93AA8-B872-4723-B9F7-DCD97F05BB51}" type="sibTrans" cxnId="{AE48F85D-A848-46E2-A882-0E28A55BAB24}">
      <dgm:prSet/>
      <dgm:spPr/>
      <dgm:t>
        <a:bodyPr/>
        <a:lstStyle/>
        <a:p>
          <a:endParaRPr lang="en-US"/>
        </a:p>
      </dgm:t>
    </dgm:pt>
    <dgm:pt modelId="{25633731-9349-47BC-81E6-235ED30BDFC9}" type="pres">
      <dgm:prSet presAssocID="{C145F7C2-BEC9-400D-98C6-F85F0E0305D9}" presName="Name0" presStyleCnt="0">
        <dgm:presLayoutVars>
          <dgm:dir/>
          <dgm:animLvl val="lvl"/>
          <dgm:resizeHandles val="exact"/>
        </dgm:presLayoutVars>
      </dgm:prSet>
      <dgm:spPr/>
    </dgm:pt>
    <dgm:pt modelId="{E5407C46-BA86-4E41-B294-2132AE5F0E2D}" type="pres">
      <dgm:prSet presAssocID="{D2C27230-89C9-43C1-82B4-F573BA9C6572}" presName="boxAndChildren" presStyleCnt="0"/>
      <dgm:spPr/>
    </dgm:pt>
    <dgm:pt modelId="{F8BA476F-FA01-4E1A-8B87-534A5807E718}" type="pres">
      <dgm:prSet presAssocID="{D2C27230-89C9-43C1-82B4-F573BA9C6572}" presName="parentTextBox" presStyleLbl="node1" presStyleIdx="0" presStyleCnt="1"/>
      <dgm:spPr/>
    </dgm:pt>
  </dgm:ptLst>
  <dgm:cxnLst>
    <dgm:cxn modelId="{AE48F85D-A848-46E2-A882-0E28A55BAB24}" srcId="{C145F7C2-BEC9-400D-98C6-F85F0E0305D9}" destId="{D2C27230-89C9-43C1-82B4-F573BA9C6572}" srcOrd="0" destOrd="0" parTransId="{1228933D-2AAF-4508-8DE4-756810FC9A6A}" sibTransId="{60F93AA8-B872-4723-B9F7-DCD97F05BB51}"/>
    <dgm:cxn modelId="{67000579-8CED-4753-81CF-B42BB557F856}" type="presOf" srcId="{D2C27230-89C9-43C1-82B4-F573BA9C6572}" destId="{F8BA476F-FA01-4E1A-8B87-534A5807E718}" srcOrd="0" destOrd="0" presId="urn:microsoft.com/office/officeart/2005/8/layout/process4"/>
    <dgm:cxn modelId="{651340D6-26C0-4423-8734-C5BA6D54B6C6}" type="presOf" srcId="{C145F7C2-BEC9-400D-98C6-F85F0E0305D9}" destId="{25633731-9349-47BC-81E6-235ED30BDFC9}" srcOrd="0" destOrd="0" presId="urn:microsoft.com/office/officeart/2005/8/layout/process4"/>
    <dgm:cxn modelId="{4107997C-31FB-4012-A814-6905E00D207A}" type="presParOf" srcId="{25633731-9349-47BC-81E6-235ED30BDFC9}" destId="{E5407C46-BA86-4E41-B294-2132AE5F0E2D}" srcOrd="0" destOrd="0" presId="urn:microsoft.com/office/officeart/2005/8/layout/process4"/>
    <dgm:cxn modelId="{D80D4CB0-58A9-4CF2-B82B-AFF7A801F71C}" type="presParOf" srcId="{E5407C46-BA86-4E41-B294-2132AE5F0E2D}" destId="{F8BA476F-FA01-4E1A-8B87-534A5807E71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24ACD0-F056-4761-A08C-730E113AD76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F29FF6B-B1A7-4977-AB23-2B657C405854}">
      <dgm:prSet/>
      <dgm:spPr/>
      <dgm:t>
        <a:bodyPr/>
        <a:lstStyle/>
        <a:p>
          <a:pPr>
            <a:lnSpc>
              <a:spcPct val="100000"/>
            </a:lnSpc>
          </a:pPr>
          <a:r>
            <a:rPr lang="en-CA"/>
            <a:t>Event details: Ikea style discoveries</a:t>
          </a:r>
          <a:endParaRPr lang="en-US"/>
        </a:p>
      </dgm:t>
    </dgm:pt>
    <dgm:pt modelId="{0BC731BE-4B4D-4814-AAB9-CD9A629E7F40}" type="parTrans" cxnId="{9E9F1CA9-36B6-4D62-9826-38BED0A5EF78}">
      <dgm:prSet/>
      <dgm:spPr/>
      <dgm:t>
        <a:bodyPr/>
        <a:lstStyle/>
        <a:p>
          <a:endParaRPr lang="en-US"/>
        </a:p>
      </dgm:t>
    </dgm:pt>
    <dgm:pt modelId="{92C1AE10-5443-4A21-BB6F-25986BD9C6F7}" type="sibTrans" cxnId="{9E9F1CA9-36B6-4D62-9826-38BED0A5EF78}">
      <dgm:prSet/>
      <dgm:spPr/>
      <dgm:t>
        <a:bodyPr/>
        <a:lstStyle/>
        <a:p>
          <a:endParaRPr lang="en-US"/>
        </a:p>
      </dgm:t>
    </dgm:pt>
    <dgm:pt modelId="{9C8EB2CF-028F-4712-911A-0A58F4C8BACA}">
      <dgm:prSet/>
      <dgm:spPr/>
      <dgm:t>
        <a:bodyPr/>
        <a:lstStyle/>
        <a:p>
          <a:pPr>
            <a:lnSpc>
              <a:spcPct val="100000"/>
            </a:lnSpc>
          </a:pPr>
          <a:r>
            <a:rPr lang="en-CA"/>
            <a:t>Ikea developed idea of this event to connect with their customers and develop stronger bond. This is chance for the people who is confused about how to design the home to get rid of this confusion.</a:t>
          </a:r>
          <a:endParaRPr lang="en-US"/>
        </a:p>
      </dgm:t>
    </dgm:pt>
    <dgm:pt modelId="{7ADCE39D-BD1C-4AE5-8D42-9ADBA19FB570}" type="parTrans" cxnId="{8299B180-E548-409A-9743-CAB7E8209508}">
      <dgm:prSet/>
      <dgm:spPr/>
      <dgm:t>
        <a:bodyPr/>
        <a:lstStyle/>
        <a:p>
          <a:endParaRPr lang="en-US"/>
        </a:p>
      </dgm:t>
    </dgm:pt>
    <dgm:pt modelId="{1A2A2598-1258-4225-82C6-8FFE6CC13C08}" type="sibTrans" cxnId="{8299B180-E548-409A-9743-CAB7E8209508}">
      <dgm:prSet/>
      <dgm:spPr/>
      <dgm:t>
        <a:bodyPr/>
        <a:lstStyle/>
        <a:p>
          <a:endParaRPr lang="en-US"/>
        </a:p>
      </dgm:t>
    </dgm:pt>
    <dgm:pt modelId="{965AEC8D-1092-45A2-AA65-864438CD5780}">
      <dgm:prSet/>
      <dgm:spPr/>
      <dgm:t>
        <a:bodyPr/>
        <a:lstStyle/>
        <a:p>
          <a:pPr>
            <a:lnSpc>
              <a:spcPct val="100000"/>
            </a:lnSpc>
          </a:pPr>
          <a:r>
            <a:rPr lang="en-CA"/>
            <a:t>Where: Yonge-Dundas Square </a:t>
          </a:r>
          <a:endParaRPr lang="en-US"/>
        </a:p>
      </dgm:t>
    </dgm:pt>
    <dgm:pt modelId="{42035FE1-3FC3-44DB-A549-A412CF3331E7}" type="parTrans" cxnId="{17223E13-34BF-499F-944E-620EF6897C31}">
      <dgm:prSet/>
      <dgm:spPr/>
      <dgm:t>
        <a:bodyPr/>
        <a:lstStyle/>
        <a:p>
          <a:endParaRPr lang="en-US"/>
        </a:p>
      </dgm:t>
    </dgm:pt>
    <dgm:pt modelId="{F95075F3-68C8-49EA-BBAB-826650292FC1}" type="sibTrans" cxnId="{17223E13-34BF-499F-944E-620EF6897C31}">
      <dgm:prSet/>
      <dgm:spPr/>
      <dgm:t>
        <a:bodyPr/>
        <a:lstStyle/>
        <a:p>
          <a:endParaRPr lang="en-US"/>
        </a:p>
      </dgm:t>
    </dgm:pt>
    <dgm:pt modelId="{8908E846-8448-43A2-B3EB-16BE548415F5}">
      <dgm:prSet/>
      <dgm:spPr/>
      <dgm:t>
        <a:bodyPr/>
        <a:lstStyle/>
        <a:p>
          <a:pPr>
            <a:lnSpc>
              <a:spcPct val="100000"/>
            </a:lnSpc>
          </a:pPr>
          <a:r>
            <a:rPr lang="en-CA"/>
            <a:t>Schedule: 12am: entry of shay Mitchell</a:t>
          </a:r>
          <a:endParaRPr lang="en-US"/>
        </a:p>
      </dgm:t>
    </dgm:pt>
    <dgm:pt modelId="{192E5451-EF61-4B52-8755-AC5477D95CD0}" type="parTrans" cxnId="{52205551-11DB-45E0-95C0-8484B7F76171}">
      <dgm:prSet/>
      <dgm:spPr/>
      <dgm:t>
        <a:bodyPr/>
        <a:lstStyle/>
        <a:p>
          <a:endParaRPr lang="en-US"/>
        </a:p>
      </dgm:t>
    </dgm:pt>
    <dgm:pt modelId="{E09CDD98-3D68-43AF-B784-0507E2FB23C0}" type="sibTrans" cxnId="{52205551-11DB-45E0-95C0-8484B7F76171}">
      <dgm:prSet/>
      <dgm:spPr/>
      <dgm:t>
        <a:bodyPr/>
        <a:lstStyle/>
        <a:p>
          <a:endParaRPr lang="en-US"/>
        </a:p>
      </dgm:t>
    </dgm:pt>
    <dgm:pt modelId="{232C471E-31DC-4EA7-85F7-BAA22F5EFFCD}">
      <dgm:prSet/>
      <dgm:spPr/>
      <dgm:t>
        <a:bodyPr/>
        <a:lstStyle/>
        <a:p>
          <a:pPr>
            <a:lnSpc>
              <a:spcPct val="100000"/>
            </a:lnSpc>
          </a:pPr>
          <a:r>
            <a:rPr lang="en-CA"/>
            <a:t>1am: lesson on how to use the app</a:t>
          </a:r>
          <a:endParaRPr lang="en-US"/>
        </a:p>
      </dgm:t>
    </dgm:pt>
    <dgm:pt modelId="{84812532-67A6-4D55-8F6C-570ECB8892DE}" type="parTrans" cxnId="{824CD28F-61BD-426F-B3D3-279B9BEEB4C1}">
      <dgm:prSet/>
      <dgm:spPr/>
      <dgm:t>
        <a:bodyPr/>
        <a:lstStyle/>
        <a:p>
          <a:endParaRPr lang="en-US"/>
        </a:p>
      </dgm:t>
    </dgm:pt>
    <dgm:pt modelId="{19F4C761-A26D-435B-A9B1-B705AE53C103}" type="sibTrans" cxnId="{824CD28F-61BD-426F-B3D3-279B9BEEB4C1}">
      <dgm:prSet/>
      <dgm:spPr/>
      <dgm:t>
        <a:bodyPr/>
        <a:lstStyle/>
        <a:p>
          <a:endParaRPr lang="en-US"/>
        </a:p>
      </dgm:t>
    </dgm:pt>
    <dgm:pt modelId="{2026B699-1D32-46EE-BF35-D1B7D0E930D9}">
      <dgm:prSet/>
      <dgm:spPr/>
      <dgm:t>
        <a:bodyPr/>
        <a:lstStyle/>
        <a:p>
          <a:pPr>
            <a:lnSpc>
              <a:spcPct val="100000"/>
            </a:lnSpc>
          </a:pPr>
          <a:r>
            <a:rPr lang="en-CA"/>
            <a:t>2am: interview by David</a:t>
          </a:r>
          <a:endParaRPr lang="en-US"/>
        </a:p>
      </dgm:t>
    </dgm:pt>
    <dgm:pt modelId="{8A86775F-B5FF-47CC-9571-D74CCCDC9BE2}" type="parTrans" cxnId="{8B463B64-B834-445E-8B96-EB1B56FFDBBB}">
      <dgm:prSet/>
      <dgm:spPr/>
      <dgm:t>
        <a:bodyPr/>
        <a:lstStyle/>
        <a:p>
          <a:endParaRPr lang="en-US"/>
        </a:p>
      </dgm:t>
    </dgm:pt>
    <dgm:pt modelId="{BD77A6EE-DA37-460C-A657-065CCC01B49D}" type="sibTrans" cxnId="{8B463B64-B834-445E-8B96-EB1B56FFDBBB}">
      <dgm:prSet/>
      <dgm:spPr/>
      <dgm:t>
        <a:bodyPr/>
        <a:lstStyle/>
        <a:p>
          <a:endParaRPr lang="en-US"/>
        </a:p>
      </dgm:t>
    </dgm:pt>
    <dgm:pt modelId="{D45366AB-B3FC-4D5B-82ED-7EEC2C86DAF8}" type="pres">
      <dgm:prSet presAssocID="{3024ACD0-F056-4761-A08C-730E113AD761}" presName="root" presStyleCnt="0">
        <dgm:presLayoutVars>
          <dgm:dir/>
          <dgm:resizeHandles val="exact"/>
        </dgm:presLayoutVars>
      </dgm:prSet>
      <dgm:spPr/>
    </dgm:pt>
    <dgm:pt modelId="{9D6E01AD-1D2C-4F8A-9149-AD0CFB5B850D}" type="pres">
      <dgm:prSet presAssocID="{8F29FF6B-B1A7-4977-AB23-2B657C405854}" presName="compNode" presStyleCnt="0"/>
      <dgm:spPr/>
    </dgm:pt>
    <dgm:pt modelId="{84354C4D-C9AA-4573-A4DE-AED7D982B0C1}" type="pres">
      <dgm:prSet presAssocID="{8F29FF6B-B1A7-4977-AB23-2B657C405854}" presName="bgRect" presStyleLbl="bgShp" presStyleIdx="0" presStyleCnt="6"/>
      <dgm:spPr/>
    </dgm:pt>
    <dgm:pt modelId="{190546A7-9DD7-4F20-884B-69742563A5B6}" type="pres">
      <dgm:prSet presAssocID="{8F29FF6B-B1A7-4977-AB23-2B657C40585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ily Calendar"/>
        </a:ext>
      </dgm:extLst>
    </dgm:pt>
    <dgm:pt modelId="{54EF2F7B-D064-4F62-B55C-B3AEE0471D37}" type="pres">
      <dgm:prSet presAssocID="{8F29FF6B-B1A7-4977-AB23-2B657C405854}" presName="spaceRect" presStyleCnt="0"/>
      <dgm:spPr/>
    </dgm:pt>
    <dgm:pt modelId="{F4E9BCA5-478F-4535-BAA4-B653F65F71FD}" type="pres">
      <dgm:prSet presAssocID="{8F29FF6B-B1A7-4977-AB23-2B657C405854}" presName="parTx" presStyleLbl="revTx" presStyleIdx="0" presStyleCnt="6">
        <dgm:presLayoutVars>
          <dgm:chMax val="0"/>
          <dgm:chPref val="0"/>
        </dgm:presLayoutVars>
      </dgm:prSet>
      <dgm:spPr/>
    </dgm:pt>
    <dgm:pt modelId="{7A2208D5-0F01-4791-934E-20413328261C}" type="pres">
      <dgm:prSet presAssocID="{92C1AE10-5443-4A21-BB6F-25986BD9C6F7}" presName="sibTrans" presStyleCnt="0"/>
      <dgm:spPr/>
    </dgm:pt>
    <dgm:pt modelId="{96D4F249-056C-4B03-932E-60C947CED589}" type="pres">
      <dgm:prSet presAssocID="{9C8EB2CF-028F-4712-911A-0A58F4C8BACA}" presName="compNode" presStyleCnt="0"/>
      <dgm:spPr/>
    </dgm:pt>
    <dgm:pt modelId="{06F37E84-1C34-4CB0-8B46-6C428A3EA1DA}" type="pres">
      <dgm:prSet presAssocID="{9C8EB2CF-028F-4712-911A-0A58F4C8BACA}" presName="bgRect" presStyleLbl="bgShp" presStyleIdx="1" presStyleCnt="6"/>
      <dgm:spPr/>
    </dgm:pt>
    <dgm:pt modelId="{8EDE8472-B1E1-4B5C-88C0-CFC8F692A694}" type="pres">
      <dgm:prSet presAssocID="{9C8EB2CF-028F-4712-911A-0A58F4C8BAC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7FB4CF49-9335-40A7-B7B7-4BAC0BC1318D}" type="pres">
      <dgm:prSet presAssocID="{9C8EB2CF-028F-4712-911A-0A58F4C8BACA}" presName="spaceRect" presStyleCnt="0"/>
      <dgm:spPr/>
    </dgm:pt>
    <dgm:pt modelId="{011E5E94-09B5-48CB-9C9B-1452236BCA8C}" type="pres">
      <dgm:prSet presAssocID="{9C8EB2CF-028F-4712-911A-0A58F4C8BACA}" presName="parTx" presStyleLbl="revTx" presStyleIdx="1" presStyleCnt="6">
        <dgm:presLayoutVars>
          <dgm:chMax val="0"/>
          <dgm:chPref val="0"/>
        </dgm:presLayoutVars>
      </dgm:prSet>
      <dgm:spPr/>
    </dgm:pt>
    <dgm:pt modelId="{3B02CF90-093E-4B1A-905D-67C509E89FE6}" type="pres">
      <dgm:prSet presAssocID="{1A2A2598-1258-4225-82C6-8FFE6CC13C08}" presName="sibTrans" presStyleCnt="0"/>
      <dgm:spPr/>
    </dgm:pt>
    <dgm:pt modelId="{E93CF68D-2B93-4EEB-B82C-592ED6C03676}" type="pres">
      <dgm:prSet presAssocID="{965AEC8D-1092-45A2-AA65-864438CD5780}" presName="compNode" presStyleCnt="0"/>
      <dgm:spPr/>
    </dgm:pt>
    <dgm:pt modelId="{0F63AE43-793B-44E7-BFBA-F1E58D05993A}" type="pres">
      <dgm:prSet presAssocID="{965AEC8D-1092-45A2-AA65-864438CD5780}" presName="bgRect" presStyleLbl="bgShp" presStyleIdx="2" presStyleCnt="6"/>
      <dgm:spPr/>
    </dgm:pt>
    <dgm:pt modelId="{46B08986-0568-47EF-8393-F077716D81FF}" type="pres">
      <dgm:prSet presAssocID="{965AEC8D-1092-45A2-AA65-864438CD578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occer"/>
        </a:ext>
      </dgm:extLst>
    </dgm:pt>
    <dgm:pt modelId="{2108282E-38E6-4D8B-BFBB-B5B3CCFE561F}" type="pres">
      <dgm:prSet presAssocID="{965AEC8D-1092-45A2-AA65-864438CD5780}" presName="spaceRect" presStyleCnt="0"/>
      <dgm:spPr/>
    </dgm:pt>
    <dgm:pt modelId="{D2212D68-2000-42D4-A73B-7BC8F4D19378}" type="pres">
      <dgm:prSet presAssocID="{965AEC8D-1092-45A2-AA65-864438CD5780}" presName="parTx" presStyleLbl="revTx" presStyleIdx="2" presStyleCnt="6">
        <dgm:presLayoutVars>
          <dgm:chMax val="0"/>
          <dgm:chPref val="0"/>
        </dgm:presLayoutVars>
      </dgm:prSet>
      <dgm:spPr/>
    </dgm:pt>
    <dgm:pt modelId="{2E32C429-3A29-45C3-BD66-232884AE6223}" type="pres">
      <dgm:prSet presAssocID="{F95075F3-68C8-49EA-BBAB-826650292FC1}" presName="sibTrans" presStyleCnt="0"/>
      <dgm:spPr/>
    </dgm:pt>
    <dgm:pt modelId="{74DD0DDB-318A-40A4-9F00-9FE30DD1961D}" type="pres">
      <dgm:prSet presAssocID="{8908E846-8448-43A2-B3EB-16BE548415F5}" presName="compNode" presStyleCnt="0"/>
      <dgm:spPr/>
    </dgm:pt>
    <dgm:pt modelId="{40EA31BD-0094-44E8-9C76-4C96ECF51E0D}" type="pres">
      <dgm:prSet presAssocID="{8908E846-8448-43A2-B3EB-16BE548415F5}" presName="bgRect" presStyleLbl="bgShp" presStyleIdx="3" presStyleCnt="6"/>
      <dgm:spPr/>
    </dgm:pt>
    <dgm:pt modelId="{BDE15DC9-1C48-41BF-91FC-C0605CB57925}" type="pres">
      <dgm:prSet presAssocID="{8908E846-8448-43A2-B3EB-16BE548415F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elder"/>
        </a:ext>
      </dgm:extLst>
    </dgm:pt>
    <dgm:pt modelId="{4BFEDD0B-188B-445D-B026-7314BD384979}" type="pres">
      <dgm:prSet presAssocID="{8908E846-8448-43A2-B3EB-16BE548415F5}" presName="spaceRect" presStyleCnt="0"/>
      <dgm:spPr/>
    </dgm:pt>
    <dgm:pt modelId="{B6A26445-134D-47D2-AB6B-E28CF1ECCAFD}" type="pres">
      <dgm:prSet presAssocID="{8908E846-8448-43A2-B3EB-16BE548415F5}" presName="parTx" presStyleLbl="revTx" presStyleIdx="3" presStyleCnt="6">
        <dgm:presLayoutVars>
          <dgm:chMax val="0"/>
          <dgm:chPref val="0"/>
        </dgm:presLayoutVars>
      </dgm:prSet>
      <dgm:spPr/>
    </dgm:pt>
    <dgm:pt modelId="{20FA2B78-0771-478D-8758-2080FC9DB901}" type="pres">
      <dgm:prSet presAssocID="{E09CDD98-3D68-43AF-B784-0507E2FB23C0}" presName="sibTrans" presStyleCnt="0"/>
      <dgm:spPr/>
    </dgm:pt>
    <dgm:pt modelId="{B7067A65-17D2-414F-8CE5-28F57BD7FF6C}" type="pres">
      <dgm:prSet presAssocID="{232C471E-31DC-4EA7-85F7-BAA22F5EFFCD}" presName="compNode" presStyleCnt="0"/>
      <dgm:spPr/>
    </dgm:pt>
    <dgm:pt modelId="{2D50D3F2-0D46-49C8-BBF6-A9CF4CF8BE96}" type="pres">
      <dgm:prSet presAssocID="{232C471E-31DC-4EA7-85F7-BAA22F5EFFCD}" presName="bgRect" presStyleLbl="bgShp" presStyleIdx="4" presStyleCnt="6"/>
      <dgm:spPr/>
    </dgm:pt>
    <dgm:pt modelId="{B9B062FA-1747-4B73-AC05-7C718851CEC7}" type="pres">
      <dgm:prSet presAssocID="{232C471E-31DC-4EA7-85F7-BAA22F5EFFC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mart Phone"/>
        </a:ext>
      </dgm:extLst>
    </dgm:pt>
    <dgm:pt modelId="{E4085C37-FCEF-4027-853B-9F04E7B24314}" type="pres">
      <dgm:prSet presAssocID="{232C471E-31DC-4EA7-85F7-BAA22F5EFFCD}" presName="spaceRect" presStyleCnt="0"/>
      <dgm:spPr/>
    </dgm:pt>
    <dgm:pt modelId="{615FB916-F379-4D28-851C-C6EBB3C64E7A}" type="pres">
      <dgm:prSet presAssocID="{232C471E-31DC-4EA7-85F7-BAA22F5EFFCD}" presName="parTx" presStyleLbl="revTx" presStyleIdx="4" presStyleCnt="6">
        <dgm:presLayoutVars>
          <dgm:chMax val="0"/>
          <dgm:chPref val="0"/>
        </dgm:presLayoutVars>
      </dgm:prSet>
      <dgm:spPr/>
    </dgm:pt>
    <dgm:pt modelId="{0B6B3523-C213-42BE-B982-420566EA0361}" type="pres">
      <dgm:prSet presAssocID="{19F4C761-A26D-435B-A9B1-B705AE53C103}" presName="sibTrans" presStyleCnt="0"/>
      <dgm:spPr/>
    </dgm:pt>
    <dgm:pt modelId="{9EC9CE85-132A-4891-B827-A7A917A3DCF3}" type="pres">
      <dgm:prSet presAssocID="{2026B699-1D32-46EE-BF35-D1B7D0E930D9}" presName="compNode" presStyleCnt="0"/>
      <dgm:spPr/>
    </dgm:pt>
    <dgm:pt modelId="{F7043FD3-FC4D-4C9F-BB54-12D7BC788C9B}" type="pres">
      <dgm:prSet presAssocID="{2026B699-1D32-46EE-BF35-D1B7D0E930D9}" presName="bgRect" presStyleLbl="bgShp" presStyleIdx="5" presStyleCnt="6"/>
      <dgm:spPr/>
    </dgm:pt>
    <dgm:pt modelId="{9100A69D-499F-40CA-A985-2A03EC0CA80C}" type="pres">
      <dgm:prSet presAssocID="{2026B699-1D32-46EE-BF35-D1B7D0E930D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aptain"/>
        </a:ext>
      </dgm:extLst>
    </dgm:pt>
    <dgm:pt modelId="{D7373D1D-580E-42C7-8EDC-70C1F87C905E}" type="pres">
      <dgm:prSet presAssocID="{2026B699-1D32-46EE-BF35-D1B7D0E930D9}" presName="spaceRect" presStyleCnt="0"/>
      <dgm:spPr/>
    </dgm:pt>
    <dgm:pt modelId="{CCA5B960-5BA1-4E87-BD5E-A12A8DB28AD1}" type="pres">
      <dgm:prSet presAssocID="{2026B699-1D32-46EE-BF35-D1B7D0E930D9}" presName="parTx" presStyleLbl="revTx" presStyleIdx="5" presStyleCnt="6">
        <dgm:presLayoutVars>
          <dgm:chMax val="0"/>
          <dgm:chPref val="0"/>
        </dgm:presLayoutVars>
      </dgm:prSet>
      <dgm:spPr/>
    </dgm:pt>
  </dgm:ptLst>
  <dgm:cxnLst>
    <dgm:cxn modelId="{CD4F7900-0D9A-4803-B1D0-A4C4B4C4C756}" type="presOf" srcId="{2026B699-1D32-46EE-BF35-D1B7D0E930D9}" destId="{CCA5B960-5BA1-4E87-BD5E-A12A8DB28AD1}" srcOrd="0" destOrd="0" presId="urn:microsoft.com/office/officeart/2018/2/layout/IconVerticalSolidList"/>
    <dgm:cxn modelId="{17223E13-34BF-499F-944E-620EF6897C31}" srcId="{3024ACD0-F056-4761-A08C-730E113AD761}" destId="{965AEC8D-1092-45A2-AA65-864438CD5780}" srcOrd="2" destOrd="0" parTransId="{42035FE1-3FC3-44DB-A549-A412CF3331E7}" sibTransId="{F95075F3-68C8-49EA-BBAB-826650292FC1}"/>
    <dgm:cxn modelId="{CDD8613E-DD83-43AE-B501-DDAFFEF5DC06}" type="presOf" srcId="{8908E846-8448-43A2-B3EB-16BE548415F5}" destId="{B6A26445-134D-47D2-AB6B-E28CF1ECCAFD}" srcOrd="0" destOrd="0" presId="urn:microsoft.com/office/officeart/2018/2/layout/IconVerticalSolidList"/>
    <dgm:cxn modelId="{8B463B64-B834-445E-8B96-EB1B56FFDBBB}" srcId="{3024ACD0-F056-4761-A08C-730E113AD761}" destId="{2026B699-1D32-46EE-BF35-D1B7D0E930D9}" srcOrd="5" destOrd="0" parTransId="{8A86775F-B5FF-47CC-9571-D74CCCDC9BE2}" sibTransId="{BD77A6EE-DA37-460C-A657-065CCC01B49D}"/>
    <dgm:cxn modelId="{E6DC226F-F475-434A-AF21-DE568DB3CEC3}" type="presOf" srcId="{9C8EB2CF-028F-4712-911A-0A58F4C8BACA}" destId="{011E5E94-09B5-48CB-9C9B-1452236BCA8C}" srcOrd="0" destOrd="0" presId="urn:microsoft.com/office/officeart/2018/2/layout/IconVerticalSolidList"/>
    <dgm:cxn modelId="{52205551-11DB-45E0-95C0-8484B7F76171}" srcId="{3024ACD0-F056-4761-A08C-730E113AD761}" destId="{8908E846-8448-43A2-B3EB-16BE548415F5}" srcOrd="3" destOrd="0" parTransId="{192E5451-EF61-4B52-8755-AC5477D95CD0}" sibTransId="{E09CDD98-3D68-43AF-B784-0507E2FB23C0}"/>
    <dgm:cxn modelId="{8299B180-E548-409A-9743-CAB7E8209508}" srcId="{3024ACD0-F056-4761-A08C-730E113AD761}" destId="{9C8EB2CF-028F-4712-911A-0A58F4C8BACA}" srcOrd="1" destOrd="0" parTransId="{7ADCE39D-BD1C-4AE5-8D42-9ADBA19FB570}" sibTransId="{1A2A2598-1258-4225-82C6-8FFE6CC13C08}"/>
    <dgm:cxn modelId="{824CD28F-61BD-426F-B3D3-279B9BEEB4C1}" srcId="{3024ACD0-F056-4761-A08C-730E113AD761}" destId="{232C471E-31DC-4EA7-85F7-BAA22F5EFFCD}" srcOrd="4" destOrd="0" parTransId="{84812532-67A6-4D55-8F6C-570ECB8892DE}" sibTransId="{19F4C761-A26D-435B-A9B1-B705AE53C103}"/>
    <dgm:cxn modelId="{F0AB449C-7406-49CE-808D-E4A00B25DD14}" type="presOf" srcId="{8F29FF6B-B1A7-4977-AB23-2B657C405854}" destId="{F4E9BCA5-478F-4535-BAA4-B653F65F71FD}" srcOrd="0" destOrd="0" presId="urn:microsoft.com/office/officeart/2018/2/layout/IconVerticalSolidList"/>
    <dgm:cxn modelId="{9E9F1CA9-36B6-4D62-9826-38BED0A5EF78}" srcId="{3024ACD0-F056-4761-A08C-730E113AD761}" destId="{8F29FF6B-B1A7-4977-AB23-2B657C405854}" srcOrd="0" destOrd="0" parTransId="{0BC731BE-4B4D-4814-AAB9-CD9A629E7F40}" sibTransId="{92C1AE10-5443-4A21-BB6F-25986BD9C6F7}"/>
    <dgm:cxn modelId="{D89AEAB7-47EF-45E2-99F9-5256A612C85E}" type="presOf" srcId="{965AEC8D-1092-45A2-AA65-864438CD5780}" destId="{D2212D68-2000-42D4-A73B-7BC8F4D19378}" srcOrd="0" destOrd="0" presId="urn:microsoft.com/office/officeart/2018/2/layout/IconVerticalSolidList"/>
    <dgm:cxn modelId="{FC1036D7-8A33-4B6F-91D2-3345A5BE5B7F}" type="presOf" srcId="{3024ACD0-F056-4761-A08C-730E113AD761}" destId="{D45366AB-B3FC-4D5B-82ED-7EEC2C86DAF8}" srcOrd="0" destOrd="0" presId="urn:microsoft.com/office/officeart/2018/2/layout/IconVerticalSolidList"/>
    <dgm:cxn modelId="{45D50ED8-57B6-4CC5-A997-1936E0F876C8}" type="presOf" srcId="{232C471E-31DC-4EA7-85F7-BAA22F5EFFCD}" destId="{615FB916-F379-4D28-851C-C6EBB3C64E7A}" srcOrd="0" destOrd="0" presId="urn:microsoft.com/office/officeart/2018/2/layout/IconVerticalSolidList"/>
    <dgm:cxn modelId="{BDDA3CC1-CEE2-4C42-BFA9-7051AB2A73EC}" type="presParOf" srcId="{D45366AB-B3FC-4D5B-82ED-7EEC2C86DAF8}" destId="{9D6E01AD-1D2C-4F8A-9149-AD0CFB5B850D}" srcOrd="0" destOrd="0" presId="urn:microsoft.com/office/officeart/2018/2/layout/IconVerticalSolidList"/>
    <dgm:cxn modelId="{C2050408-C836-4C41-89D9-B5184CA6ABED}" type="presParOf" srcId="{9D6E01AD-1D2C-4F8A-9149-AD0CFB5B850D}" destId="{84354C4D-C9AA-4573-A4DE-AED7D982B0C1}" srcOrd="0" destOrd="0" presId="urn:microsoft.com/office/officeart/2018/2/layout/IconVerticalSolidList"/>
    <dgm:cxn modelId="{6BB5DD54-F8AB-4646-9F42-31568C0BE667}" type="presParOf" srcId="{9D6E01AD-1D2C-4F8A-9149-AD0CFB5B850D}" destId="{190546A7-9DD7-4F20-884B-69742563A5B6}" srcOrd="1" destOrd="0" presId="urn:microsoft.com/office/officeart/2018/2/layout/IconVerticalSolidList"/>
    <dgm:cxn modelId="{0DF4BC73-38B2-45BD-B41C-2ECD62921196}" type="presParOf" srcId="{9D6E01AD-1D2C-4F8A-9149-AD0CFB5B850D}" destId="{54EF2F7B-D064-4F62-B55C-B3AEE0471D37}" srcOrd="2" destOrd="0" presId="urn:microsoft.com/office/officeart/2018/2/layout/IconVerticalSolidList"/>
    <dgm:cxn modelId="{77DBD77B-C14F-49CC-8F54-1A2CB6C32789}" type="presParOf" srcId="{9D6E01AD-1D2C-4F8A-9149-AD0CFB5B850D}" destId="{F4E9BCA5-478F-4535-BAA4-B653F65F71FD}" srcOrd="3" destOrd="0" presId="urn:microsoft.com/office/officeart/2018/2/layout/IconVerticalSolidList"/>
    <dgm:cxn modelId="{49EBC3E4-5819-49D9-8E0F-C2D8F883B8EC}" type="presParOf" srcId="{D45366AB-B3FC-4D5B-82ED-7EEC2C86DAF8}" destId="{7A2208D5-0F01-4791-934E-20413328261C}" srcOrd="1" destOrd="0" presId="urn:microsoft.com/office/officeart/2018/2/layout/IconVerticalSolidList"/>
    <dgm:cxn modelId="{02EBE078-7719-433E-822C-2066C0D0F018}" type="presParOf" srcId="{D45366AB-B3FC-4D5B-82ED-7EEC2C86DAF8}" destId="{96D4F249-056C-4B03-932E-60C947CED589}" srcOrd="2" destOrd="0" presId="urn:microsoft.com/office/officeart/2018/2/layout/IconVerticalSolidList"/>
    <dgm:cxn modelId="{7587D1AA-D8DC-4D42-8BA2-DA990D28C0C1}" type="presParOf" srcId="{96D4F249-056C-4B03-932E-60C947CED589}" destId="{06F37E84-1C34-4CB0-8B46-6C428A3EA1DA}" srcOrd="0" destOrd="0" presId="urn:microsoft.com/office/officeart/2018/2/layout/IconVerticalSolidList"/>
    <dgm:cxn modelId="{CC8528B0-5161-4FA4-A4A9-3000B4E1119B}" type="presParOf" srcId="{96D4F249-056C-4B03-932E-60C947CED589}" destId="{8EDE8472-B1E1-4B5C-88C0-CFC8F692A694}" srcOrd="1" destOrd="0" presId="urn:microsoft.com/office/officeart/2018/2/layout/IconVerticalSolidList"/>
    <dgm:cxn modelId="{3AA5CF21-FC36-4DD0-934E-25B7F600E712}" type="presParOf" srcId="{96D4F249-056C-4B03-932E-60C947CED589}" destId="{7FB4CF49-9335-40A7-B7B7-4BAC0BC1318D}" srcOrd="2" destOrd="0" presId="urn:microsoft.com/office/officeart/2018/2/layout/IconVerticalSolidList"/>
    <dgm:cxn modelId="{62DC92A5-B1B8-42DD-AB0E-DF482F046F93}" type="presParOf" srcId="{96D4F249-056C-4B03-932E-60C947CED589}" destId="{011E5E94-09B5-48CB-9C9B-1452236BCA8C}" srcOrd="3" destOrd="0" presId="urn:microsoft.com/office/officeart/2018/2/layout/IconVerticalSolidList"/>
    <dgm:cxn modelId="{8EF87E81-597A-4C0B-89E6-D59C0E05654E}" type="presParOf" srcId="{D45366AB-B3FC-4D5B-82ED-7EEC2C86DAF8}" destId="{3B02CF90-093E-4B1A-905D-67C509E89FE6}" srcOrd="3" destOrd="0" presId="urn:microsoft.com/office/officeart/2018/2/layout/IconVerticalSolidList"/>
    <dgm:cxn modelId="{7FC2F73B-9838-4721-9CAA-8978BD5B9A6A}" type="presParOf" srcId="{D45366AB-B3FC-4D5B-82ED-7EEC2C86DAF8}" destId="{E93CF68D-2B93-4EEB-B82C-592ED6C03676}" srcOrd="4" destOrd="0" presId="urn:microsoft.com/office/officeart/2018/2/layout/IconVerticalSolidList"/>
    <dgm:cxn modelId="{3EFBB08B-6426-40E7-A8F4-476C68DFB48B}" type="presParOf" srcId="{E93CF68D-2B93-4EEB-B82C-592ED6C03676}" destId="{0F63AE43-793B-44E7-BFBA-F1E58D05993A}" srcOrd="0" destOrd="0" presId="urn:microsoft.com/office/officeart/2018/2/layout/IconVerticalSolidList"/>
    <dgm:cxn modelId="{172865C1-BCC0-49C2-B23D-D4FB07838EC7}" type="presParOf" srcId="{E93CF68D-2B93-4EEB-B82C-592ED6C03676}" destId="{46B08986-0568-47EF-8393-F077716D81FF}" srcOrd="1" destOrd="0" presId="urn:microsoft.com/office/officeart/2018/2/layout/IconVerticalSolidList"/>
    <dgm:cxn modelId="{9660212C-3017-4143-BD21-9EB2D831385A}" type="presParOf" srcId="{E93CF68D-2B93-4EEB-B82C-592ED6C03676}" destId="{2108282E-38E6-4D8B-BFBB-B5B3CCFE561F}" srcOrd="2" destOrd="0" presId="urn:microsoft.com/office/officeart/2018/2/layout/IconVerticalSolidList"/>
    <dgm:cxn modelId="{2C6D3BF8-5805-48D3-8D06-A97D26443241}" type="presParOf" srcId="{E93CF68D-2B93-4EEB-B82C-592ED6C03676}" destId="{D2212D68-2000-42D4-A73B-7BC8F4D19378}" srcOrd="3" destOrd="0" presId="urn:microsoft.com/office/officeart/2018/2/layout/IconVerticalSolidList"/>
    <dgm:cxn modelId="{5FCABF4A-B591-4C3F-BA4F-301169B6449F}" type="presParOf" srcId="{D45366AB-B3FC-4D5B-82ED-7EEC2C86DAF8}" destId="{2E32C429-3A29-45C3-BD66-232884AE6223}" srcOrd="5" destOrd="0" presId="urn:microsoft.com/office/officeart/2018/2/layout/IconVerticalSolidList"/>
    <dgm:cxn modelId="{542DF09A-895E-49CA-8E78-1B7D6BBA6462}" type="presParOf" srcId="{D45366AB-B3FC-4D5B-82ED-7EEC2C86DAF8}" destId="{74DD0DDB-318A-40A4-9F00-9FE30DD1961D}" srcOrd="6" destOrd="0" presId="urn:microsoft.com/office/officeart/2018/2/layout/IconVerticalSolidList"/>
    <dgm:cxn modelId="{9BAA31A8-51A8-4D72-894A-41F7E11A0297}" type="presParOf" srcId="{74DD0DDB-318A-40A4-9F00-9FE30DD1961D}" destId="{40EA31BD-0094-44E8-9C76-4C96ECF51E0D}" srcOrd="0" destOrd="0" presId="urn:microsoft.com/office/officeart/2018/2/layout/IconVerticalSolidList"/>
    <dgm:cxn modelId="{A6A9DE69-22AB-43AD-8D77-44C9F3776CBD}" type="presParOf" srcId="{74DD0DDB-318A-40A4-9F00-9FE30DD1961D}" destId="{BDE15DC9-1C48-41BF-91FC-C0605CB57925}" srcOrd="1" destOrd="0" presId="urn:microsoft.com/office/officeart/2018/2/layout/IconVerticalSolidList"/>
    <dgm:cxn modelId="{47D26E7B-30A6-4463-B4C5-C7F6991A38F5}" type="presParOf" srcId="{74DD0DDB-318A-40A4-9F00-9FE30DD1961D}" destId="{4BFEDD0B-188B-445D-B026-7314BD384979}" srcOrd="2" destOrd="0" presId="urn:microsoft.com/office/officeart/2018/2/layout/IconVerticalSolidList"/>
    <dgm:cxn modelId="{3473481B-ED44-437D-A43C-C66063E5C1EA}" type="presParOf" srcId="{74DD0DDB-318A-40A4-9F00-9FE30DD1961D}" destId="{B6A26445-134D-47D2-AB6B-E28CF1ECCAFD}" srcOrd="3" destOrd="0" presId="urn:microsoft.com/office/officeart/2018/2/layout/IconVerticalSolidList"/>
    <dgm:cxn modelId="{84A2D6FD-50FE-46D0-96C6-0082EE78DEB5}" type="presParOf" srcId="{D45366AB-B3FC-4D5B-82ED-7EEC2C86DAF8}" destId="{20FA2B78-0771-478D-8758-2080FC9DB901}" srcOrd="7" destOrd="0" presId="urn:microsoft.com/office/officeart/2018/2/layout/IconVerticalSolidList"/>
    <dgm:cxn modelId="{95515339-33DB-4A62-89CC-D7293F6CD017}" type="presParOf" srcId="{D45366AB-B3FC-4D5B-82ED-7EEC2C86DAF8}" destId="{B7067A65-17D2-414F-8CE5-28F57BD7FF6C}" srcOrd="8" destOrd="0" presId="urn:microsoft.com/office/officeart/2018/2/layout/IconVerticalSolidList"/>
    <dgm:cxn modelId="{5379AEF2-C0D4-472F-A6D0-5F0AC9DA873D}" type="presParOf" srcId="{B7067A65-17D2-414F-8CE5-28F57BD7FF6C}" destId="{2D50D3F2-0D46-49C8-BBF6-A9CF4CF8BE96}" srcOrd="0" destOrd="0" presId="urn:microsoft.com/office/officeart/2018/2/layout/IconVerticalSolidList"/>
    <dgm:cxn modelId="{B3ED31EC-CED4-47F2-8830-27D17541508D}" type="presParOf" srcId="{B7067A65-17D2-414F-8CE5-28F57BD7FF6C}" destId="{B9B062FA-1747-4B73-AC05-7C718851CEC7}" srcOrd="1" destOrd="0" presId="urn:microsoft.com/office/officeart/2018/2/layout/IconVerticalSolidList"/>
    <dgm:cxn modelId="{45E4E1EE-CA21-4F7D-B1A5-332E72EB93E4}" type="presParOf" srcId="{B7067A65-17D2-414F-8CE5-28F57BD7FF6C}" destId="{E4085C37-FCEF-4027-853B-9F04E7B24314}" srcOrd="2" destOrd="0" presId="urn:microsoft.com/office/officeart/2018/2/layout/IconVerticalSolidList"/>
    <dgm:cxn modelId="{D14B9728-7211-4642-8359-CD7045401258}" type="presParOf" srcId="{B7067A65-17D2-414F-8CE5-28F57BD7FF6C}" destId="{615FB916-F379-4D28-851C-C6EBB3C64E7A}" srcOrd="3" destOrd="0" presId="urn:microsoft.com/office/officeart/2018/2/layout/IconVerticalSolidList"/>
    <dgm:cxn modelId="{530195C7-A0DF-4454-8A26-228FEEEAD0E4}" type="presParOf" srcId="{D45366AB-B3FC-4D5B-82ED-7EEC2C86DAF8}" destId="{0B6B3523-C213-42BE-B982-420566EA0361}" srcOrd="9" destOrd="0" presId="urn:microsoft.com/office/officeart/2018/2/layout/IconVerticalSolidList"/>
    <dgm:cxn modelId="{31251C0B-3EEC-47C4-94E1-17CD29ED9CC8}" type="presParOf" srcId="{D45366AB-B3FC-4D5B-82ED-7EEC2C86DAF8}" destId="{9EC9CE85-132A-4891-B827-A7A917A3DCF3}" srcOrd="10" destOrd="0" presId="urn:microsoft.com/office/officeart/2018/2/layout/IconVerticalSolidList"/>
    <dgm:cxn modelId="{16D8E6CF-15D4-4B85-920C-C70EDC1FB2ED}" type="presParOf" srcId="{9EC9CE85-132A-4891-B827-A7A917A3DCF3}" destId="{F7043FD3-FC4D-4C9F-BB54-12D7BC788C9B}" srcOrd="0" destOrd="0" presId="urn:microsoft.com/office/officeart/2018/2/layout/IconVerticalSolidList"/>
    <dgm:cxn modelId="{1A883664-02DE-4D53-8BB6-FF4098E1AD52}" type="presParOf" srcId="{9EC9CE85-132A-4891-B827-A7A917A3DCF3}" destId="{9100A69D-499F-40CA-A985-2A03EC0CA80C}" srcOrd="1" destOrd="0" presId="urn:microsoft.com/office/officeart/2018/2/layout/IconVerticalSolidList"/>
    <dgm:cxn modelId="{D556ED42-3216-42EC-8E42-B353EC619A26}" type="presParOf" srcId="{9EC9CE85-132A-4891-B827-A7A917A3DCF3}" destId="{D7373D1D-580E-42C7-8EDC-70C1F87C905E}" srcOrd="2" destOrd="0" presId="urn:microsoft.com/office/officeart/2018/2/layout/IconVerticalSolidList"/>
    <dgm:cxn modelId="{43504D25-49A6-4456-AC36-1AE697C5199A}" type="presParOf" srcId="{9EC9CE85-132A-4891-B827-A7A917A3DCF3}" destId="{CCA5B960-5BA1-4E87-BD5E-A12A8DB28AD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8CE2CB-9094-4032-AA19-04835DE589AD}"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5FF5B95-A967-4768-B8C0-89B33BCEBEBA}">
      <dgm:prSet/>
      <dgm:spPr/>
      <dgm:t>
        <a:bodyPr/>
        <a:lstStyle/>
        <a:p>
          <a:r>
            <a:rPr lang="en-CA"/>
            <a:t>16 Stores</a:t>
          </a:r>
          <a:endParaRPr lang="en-US"/>
        </a:p>
      </dgm:t>
    </dgm:pt>
    <dgm:pt modelId="{C7982B5A-ECEC-4BE2-A6F8-1E53B900AE0A}" type="parTrans" cxnId="{A0EE657F-0B56-4567-B1ED-086E96086A66}">
      <dgm:prSet/>
      <dgm:spPr/>
      <dgm:t>
        <a:bodyPr/>
        <a:lstStyle/>
        <a:p>
          <a:endParaRPr lang="en-US"/>
        </a:p>
      </dgm:t>
    </dgm:pt>
    <dgm:pt modelId="{5E8A27CF-D5F9-4FEC-8C4E-6935FFFF4FA7}" type="sibTrans" cxnId="{A0EE657F-0B56-4567-B1ED-086E96086A66}">
      <dgm:prSet/>
      <dgm:spPr/>
      <dgm:t>
        <a:bodyPr/>
        <a:lstStyle/>
        <a:p>
          <a:endParaRPr lang="en-US"/>
        </a:p>
      </dgm:t>
    </dgm:pt>
    <dgm:pt modelId="{CA049CD1-5907-40CC-B65B-DC3FD0B508AE}">
      <dgm:prSet/>
      <dgm:spPr/>
      <dgm:t>
        <a:bodyPr/>
        <a:lstStyle/>
        <a:p>
          <a:r>
            <a:rPr lang="en-CA"/>
            <a:t>1 Distribution Centre</a:t>
          </a:r>
          <a:endParaRPr lang="en-US"/>
        </a:p>
      </dgm:t>
    </dgm:pt>
    <dgm:pt modelId="{A75D30AE-A110-4588-83B1-38C94AA841B9}" type="parTrans" cxnId="{8201A460-16FC-4637-9A05-D01AB34BC0CC}">
      <dgm:prSet/>
      <dgm:spPr/>
      <dgm:t>
        <a:bodyPr/>
        <a:lstStyle/>
        <a:p>
          <a:endParaRPr lang="en-US"/>
        </a:p>
      </dgm:t>
    </dgm:pt>
    <dgm:pt modelId="{7738118C-4FD4-4295-80DA-E00A758970E7}" type="sibTrans" cxnId="{8201A460-16FC-4637-9A05-D01AB34BC0CC}">
      <dgm:prSet/>
      <dgm:spPr/>
      <dgm:t>
        <a:bodyPr/>
        <a:lstStyle/>
        <a:p>
          <a:endParaRPr lang="en-US"/>
        </a:p>
      </dgm:t>
    </dgm:pt>
    <dgm:pt modelId="{AA5934B4-CB19-4A34-A8ED-11B9DC5E757C}">
      <dgm:prSet/>
      <dgm:spPr/>
      <dgm:t>
        <a:bodyPr/>
        <a:lstStyle/>
        <a:p>
          <a:r>
            <a:rPr lang="en-CA"/>
            <a:t>4 Customer Distribution Centres</a:t>
          </a:r>
          <a:endParaRPr lang="en-US"/>
        </a:p>
      </dgm:t>
    </dgm:pt>
    <dgm:pt modelId="{6F83751C-AF35-4A74-B093-7366993D81B6}" type="parTrans" cxnId="{5CCB9B82-B1A4-44B2-ADF1-CC241AEDCFC1}">
      <dgm:prSet/>
      <dgm:spPr/>
      <dgm:t>
        <a:bodyPr/>
        <a:lstStyle/>
        <a:p>
          <a:endParaRPr lang="en-US"/>
        </a:p>
      </dgm:t>
    </dgm:pt>
    <dgm:pt modelId="{16F0783B-BFBD-4981-9E91-A5FBE1BFE478}" type="sibTrans" cxnId="{5CCB9B82-B1A4-44B2-ADF1-CC241AEDCFC1}">
      <dgm:prSet/>
      <dgm:spPr/>
      <dgm:t>
        <a:bodyPr/>
        <a:lstStyle/>
        <a:p>
          <a:endParaRPr lang="en-US"/>
        </a:p>
      </dgm:t>
    </dgm:pt>
    <dgm:pt modelId="{EA306571-1900-4CEF-AB92-530809A3C5A1}">
      <dgm:prSet/>
      <dgm:spPr/>
      <dgm:t>
        <a:bodyPr/>
        <a:lstStyle/>
        <a:p>
          <a:r>
            <a:rPr lang="en-CA"/>
            <a:t>1 Customer Support Centre</a:t>
          </a:r>
          <a:endParaRPr lang="en-US"/>
        </a:p>
      </dgm:t>
    </dgm:pt>
    <dgm:pt modelId="{9AADD006-E27B-4F3B-8BC8-CBC8C3AA5729}" type="parTrans" cxnId="{4615F750-9CDF-4B83-B2A6-12F2BAD56420}">
      <dgm:prSet/>
      <dgm:spPr/>
      <dgm:t>
        <a:bodyPr/>
        <a:lstStyle/>
        <a:p>
          <a:endParaRPr lang="en-US"/>
        </a:p>
      </dgm:t>
    </dgm:pt>
    <dgm:pt modelId="{7A4881E6-1B73-4A04-B68B-D64697F52B4C}" type="sibTrans" cxnId="{4615F750-9CDF-4B83-B2A6-12F2BAD56420}">
      <dgm:prSet/>
      <dgm:spPr/>
      <dgm:t>
        <a:bodyPr/>
        <a:lstStyle/>
        <a:p>
          <a:endParaRPr lang="en-US"/>
        </a:p>
      </dgm:t>
    </dgm:pt>
    <dgm:pt modelId="{A63A5CAE-89A2-46D9-B70D-BC8794734326}">
      <dgm:prSet/>
      <dgm:spPr/>
      <dgm:t>
        <a:bodyPr/>
        <a:lstStyle/>
        <a:p>
          <a:r>
            <a:rPr lang="en-CA"/>
            <a:t>3 Plan and order points</a:t>
          </a:r>
          <a:endParaRPr lang="en-US"/>
        </a:p>
      </dgm:t>
    </dgm:pt>
    <dgm:pt modelId="{1EC44F13-FD36-4DE3-8278-0909AAE03CB0}" type="parTrans" cxnId="{545324A1-517A-4FD0-A650-EA4EFE7A2C29}">
      <dgm:prSet/>
      <dgm:spPr/>
      <dgm:t>
        <a:bodyPr/>
        <a:lstStyle/>
        <a:p>
          <a:endParaRPr lang="en-US"/>
        </a:p>
      </dgm:t>
    </dgm:pt>
    <dgm:pt modelId="{30DC7197-6336-492E-A432-935ECC2ECD55}" type="sibTrans" cxnId="{545324A1-517A-4FD0-A650-EA4EFE7A2C29}">
      <dgm:prSet/>
      <dgm:spPr/>
      <dgm:t>
        <a:bodyPr/>
        <a:lstStyle/>
        <a:p>
          <a:endParaRPr lang="en-US"/>
        </a:p>
      </dgm:t>
    </dgm:pt>
    <dgm:pt modelId="{62A30DC4-514B-42D8-955D-42E88B7FC34D}">
      <dgm:prSet/>
      <dgm:spPr/>
      <dgm:t>
        <a:bodyPr/>
        <a:lstStyle/>
        <a:p>
          <a:r>
            <a:rPr lang="en-CA"/>
            <a:t>4 Design studios</a:t>
          </a:r>
          <a:endParaRPr lang="en-US"/>
        </a:p>
      </dgm:t>
    </dgm:pt>
    <dgm:pt modelId="{5C5F9A19-74F7-4807-94D4-21C965A3E6E0}" type="parTrans" cxnId="{DE2E6A1D-15FE-4680-9394-A1FD8325917A}">
      <dgm:prSet/>
      <dgm:spPr/>
      <dgm:t>
        <a:bodyPr/>
        <a:lstStyle/>
        <a:p>
          <a:endParaRPr lang="en-US"/>
        </a:p>
      </dgm:t>
    </dgm:pt>
    <dgm:pt modelId="{A04FD016-B956-4100-B20E-F090C7771E1A}" type="sibTrans" cxnId="{DE2E6A1D-15FE-4680-9394-A1FD8325917A}">
      <dgm:prSet/>
      <dgm:spPr/>
      <dgm:t>
        <a:bodyPr/>
        <a:lstStyle/>
        <a:p>
          <a:endParaRPr lang="en-US"/>
        </a:p>
      </dgm:t>
    </dgm:pt>
    <dgm:pt modelId="{94EAF862-52B9-49DA-BF2D-E37FE82B4E2E}">
      <dgm:prSet/>
      <dgm:spPr/>
      <dgm:t>
        <a:bodyPr/>
        <a:lstStyle/>
        <a:p>
          <a:r>
            <a:rPr lang="en-CA"/>
            <a:t>15 Collection points</a:t>
          </a:r>
          <a:endParaRPr lang="en-US"/>
        </a:p>
      </dgm:t>
    </dgm:pt>
    <dgm:pt modelId="{413DBDE3-905A-4A0D-900A-CAE4374D614D}" type="parTrans" cxnId="{55CAC965-DB5A-4D2D-95BF-80902A411C84}">
      <dgm:prSet/>
      <dgm:spPr/>
      <dgm:t>
        <a:bodyPr/>
        <a:lstStyle/>
        <a:p>
          <a:endParaRPr lang="en-US"/>
        </a:p>
      </dgm:t>
    </dgm:pt>
    <dgm:pt modelId="{6E1F9F65-04DD-478C-85E6-03D504155B07}" type="sibTrans" cxnId="{55CAC965-DB5A-4D2D-95BF-80902A411C84}">
      <dgm:prSet/>
      <dgm:spPr/>
      <dgm:t>
        <a:bodyPr/>
        <a:lstStyle/>
        <a:p>
          <a:endParaRPr lang="en-US"/>
        </a:p>
      </dgm:t>
    </dgm:pt>
    <dgm:pt modelId="{E5CE37F0-B0F2-4EC0-8AF7-AEF20630ACBE}">
      <dgm:prSet/>
      <dgm:spPr/>
      <dgm:t>
        <a:bodyPr/>
        <a:lstStyle/>
        <a:p>
          <a:r>
            <a:rPr lang="en-CA" dirty="0"/>
            <a:t>35 Penguin </a:t>
          </a:r>
          <a:r>
            <a:rPr lang="en-CA" dirty="0" err="1"/>
            <a:t>PickUp</a:t>
          </a:r>
          <a:r>
            <a:rPr lang="en-CA" dirty="0"/>
            <a:t> locations</a:t>
          </a:r>
          <a:endParaRPr lang="en-US" dirty="0"/>
        </a:p>
      </dgm:t>
    </dgm:pt>
    <dgm:pt modelId="{72DB7066-323A-465C-9D51-A8608A3D420A}" type="parTrans" cxnId="{742209FD-363C-4A9C-9943-CAC24A703C45}">
      <dgm:prSet/>
      <dgm:spPr/>
      <dgm:t>
        <a:bodyPr/>
        <a:lstStyle/>
        <a:p>
          <a:endParaRPr lang="en-US"/>
        </a:p>
      </dgm:t>
    </dgm:pt>
    <dgm:pt modelId="{5A8598EA-8CB4-4A8A-ADCD-F8C4A5756F06}" type="sibTrans" cxnId="{742209FD-363C-4A9C-9943-CAC24A703C45}">
      <dgm:prSet/>
      <dgm:spPr/>
      <dgm:t>
        <a:bodyPr/>
        <a:lstStyle/>
        <a:p>
          <a:endParaRPr lang="en-US"/>
        </a:p>
      </dgm:t>
    </dgm:pt>
    <dgm:pt modelId="{BBE6FB43-B85F-4C66-91F2-86FF5E8D68B7}">
      <dgm:prSet/>
      <dgm:spPr/>
      <dgm:t>
        <a:bodyPr/>
        <a:lstStyle/>
        <a:p>
          <a:r>
            <a:rPr lang="en-CA"/>
            <a:t>2 Wind farms</a:t>
          </a:r>
          <a:endParaRPr lang="en-US"/>
        </a:p>
      </dgm:t>
    </dgm:pt>
    <dgm:pt modelId="{4C16C6A3-172D-4997-871D-8DFBAB71DFC3}" type="parTrans" cxnId="{FA3E124C-59AD-45E6-BFAC-2EDEE8C443F8}">
      <dgm:prSet/>
      <dgm:spPr/>
      <dgm:t>
        <a:bodyPr/>
        <a:lstStyle/>
        <a:p>
          <a:endParaRPr lang="en-US"/>
        </a:p>
      </dgm:t>
    </dgm:pt>
    <dgm:pt modelId="{8A6E7436-08E0-4E1B-96A5-D8706C8F6500}" type="sibTrans" cxnId="{FA3E124C-59AD-45E6-BFAC-2EDEE8C443F8}">
      <dgm:prSet/>
      <dgm:spPr/>
      <dgm:t>
        <a:bodyPr/>
        <a:lstStyle/>
        <a:p>
          <a:endParaRPr lang="en-US"/>
        </a:p>
      </dgm:t>
    </dgm:pt>
    <dgm:pt modelId="{2D0183D5-4A4E-43C1-84B9-1F51A87C422A}">
      <dgm:prSet/>
      <dgm:spPr/>
      <dgm:t>
        <a:bodyPr/>
        <a:lstStyle/>
        <a:p>
          <a:r>
            <a:rPr lang="en-CA"/>
            <a:t>7,200+ Co-workers</a:t>
          </a:r>
          <a:endParaRPr lang="en-US"/>
        </a:p>
      </dgm:t>
    </dgm:pt>
    <dgm:pt modelId="{5C475E25-DA37-4F79-886C-704D1902D1B7}" type="parTrans" cxnId="{2FFD55A7-DA4E-44A1-BB38-1AFD29B7DDB9}">
      <dgm:prSet/>
      <dgm:spPr/>
      <dgm:t>
        <a:bodyPr/>
        <a:lstStyle/>
        <a:p>
          <a:endParaRPr lang="en-US"/>
        </a:p>
      </dgm:t>
    </dgm:pt>
    <dgm:pt modelId="{A23A9E15-C273-4B29-A796-069C7D968DF7}" type="sibTrans" cxnId="{2FFD55A7-DA4E-44A1-BB38-1AFD29B7DDB9}">
      <dgm:prSet/>
      <dgm:spPr/>
      <dgm:t>
        <a:bodyPr/>
        <a:lstStyle/>
        <a:p>
          <a:endParaRPr lang="en-US"/>
        </a:p>
      </dgm:t>
    </dgm:pt>
    <dgm:pt modelId="{7E00E5B7-AE5A-4345-92BE-DAD97873465C}">
      <dgm:prSet/>
      <dgm:spPr/>
      <dgm:t>
        <a:bodyPr/>
        <a:lstStyle/>
        <a:p>
          <a:r>
            <a:rPr lang="en-CA"/>
            <a:t>4.5M IKEA Family members</a:t>
          </a:r>
          <a:endParaRPr lang="en-US"/>
        </a:p>
      </dgm:t>
    </dgm:pt>
    <dgm:pt modelId="{873AADF3-A097-4350-86C6-8A3B3513F4A7}" type="parTrans" cxnId="{C00B4301-7457-470D-BC8C-E18B73CA2B79}">
      <dgm:prSet/>
      <dgm:spPr/>
      <dgm:t>
        <a:bodyPr/>
        <a:lstStyle/>
        <a:p>
          <a:endParaRPr lang="en-US"/>
        </a:p>
      </dgm:t>
    </dgm:pt>
    <dgm:pt modelId="{88308C00-4C40-46E5-857D-86F7DE37B78E}" type="sibTrans" cxnId="{C00B4301-7457-470D-BC8C-E18B73CA2B79}">
      <dgm:prSet/>
      <dgm:spPr/>
      <dgm:t>
        <a:bodyPr/>
        <a:lstStyle/>
        <a:p>
          <a:endParaRPr lang="en-US"/>
        </a:p>
      </dgm:t>
    </dgm:pt>
    <dgm:pt modelId="{26A7E0F1-E80F-4BEE-8152-63AA7775F85E}">
      <dgm:prSet/>
      <dgm:spPr/>
      <dgm:t>
        <a:bodyPr/>
        <a:lstStyle/>
        <a:p>
          <a:r>
            <a:rPr lang="en-CA"/>
            <a:t>21 IKEA in Canada IKEA Canada Summary R</a:t>
          </a:r>
          <a:endParaRPr lang="en-US"/>
        </a:p>
      </dgm:t>
    </dgm:pt>
    <dgm:pt modelId="{575FD7BA-F91F-486E-991A-8705F61571DE}" type="parTrans" cxnId="{B8D1864B-993C-47F2-826E-7FFE93864737}">
      <dgm:prSet/>
      <dgm:spPr/>
      <dgm:t>
        <a:bodyPr/>
        <a:lstStyle/>
        <a:p>
          <a:endParaRPr lang="en-US"/>
        </a:p>
      </dgm:t>
    </dgm:pt>
    <dgm:pt modelId="{F16883F8-A855-41D3-8333-EB8C001D8C0E}" type="sibTrans" cxnId="{B8D1864B-993C-47F2-826E-7FFE93864737}">
      <dgm:prSet/>
      <dgm:spPr/>
      <dgm:t>
        <a:bodyPr/>
        <a:lstStyle/>
        <a:p>
          <a:endParaRPr lang="en-US"/>
        </a:p>
      </dgm:t>
    </dgm:pt>
    <dgm:pt modelId="{D7CE157A-6CEE-44B6-96AA-3098FAE1F9A2}" type="pres">
      <dgm:prSet presAssocID="{7F8CE2CB-9094-4032-AA19-04835DE589AD}" presName="Name0" presStyleCnt="0">
        <dgm:presLayoutVars>
          <dgm:dir/>
          <dgm:resizeHandles val="exact"/>
        </dgm:presLayoutVars>
      </dgm:prSet>
      <dgm:spPr/>
    </dgm:pt>
    <dgm:pt modelId="{A8F59E6B-EFF9-4295-9C3E-A45338150244}" type="pres">
      <dgm:prSet presAssocID="{45FF5B95-A967-4768-B8C0-89B33BCEBEBA}" presName="node" presStyleLbl="node1" presStyleIdx="0" presStyleCnt="12">
        <dgm:presLayoutVars>
          <dgm:bulletEnabled val="1"/>
        </dgm:presLayoutVars>
      </dgm:prSet>
      <dgm:spPr/>
    </dgm:pt>
    <dgm:pt modelId="{FC6FE9D8-E936-4DB7-BC10-370227935C2C}" type="pres">
      <dgm:prSet presAssocID="{5E8A27CF-D5F9-4FEC-8C4E-6935FFFF4FA7}" presName="sibTrans" presStyleLbl="sibTrans1D1" presStyleIdx="0" presStyleCnt="11"/>
      <dgm:spPr/>
    </dgm:pt>
    <dgm:pt modelId="{A5B695FB-0059-41AE-B23B-2A08BC8A7962}" type="pres">
      <dgm:prSet presAssocID="{5E8A27CF-D5F9-4FEC-8C4E-6935FFFF4FA7}" presName="connectorText" presStyleLbl="sibTrans1D1" presStyleIdx="0" presStyleCnt="11"/>
      <dgm:spPr/>
    </dgm:pt>
    <dgm:pt modelId="{5F4BFC15-8AD9-4269-B587-CA677163AC87}" type="pres">
      <dgm:prSet presAssocID="{CA049CD1-5907-40CC-B65B-DC3FD0B508AE}" presName="node" presStyleLbl="node1" presStyleIdx="1" presStyleCnt="12">
        <dgm:presLayoutVars>
          <dgm:bulletEnabled val="1"/>
        </dgm:presLayoutVars>
      </dgm:prSet>
      <dgm:spPr/>
    </dgm:pt>
    <dgm:pt modelId="{211DEFED-9CF6-4FD2-8ADF-9FBAF1692D35}" type="pres">
      <dgm:prSet presAssocID="{7738118C-4FD4-4295-80DA-E00A758970E7}" presName="sibTrans" presStyleLbl="sibTrans1D1" presStyleIdx="1" presStyleCnt="11"/>
      <dgm:spPr/>
    </dgm:pt>
    <dgm:pt modelId="{44A2AC69-3744-4769-94E9-3C55F539BD44}" type="pres">
      <dgm:prSet presAssocID="{7738118C-4FD4-4295-80DA-E00A758970E7}" presName="connectorText" presStyleLbl="sibTrans1D1" presStyleIdx="1" presStyleCnt="11"/>
      <dgm:spPr/>
    </dgm:pt>
    <dgm:pt modelId="{8C3F66F6-5AF5-4F00-92BB-49C1B2E1848A}" type="pres">
      <dgm:prSet presAssocID="{AA5934B4-CB19-4A34-A8ED-11B9DC5E757C}" presName="node" presStyleLbl="node1" presStyleIdx="2" presStyleCnt="12">
        <dgm:presLayoutVars>
          <dgm:bulletEnabled val="1"/>
        </dgm:presLayoutVars>
      </dgm:prSet>
      <dgm:spPr/>
    </dgm:pt>
    <dgm:pt modelId="{0A8E3EA1-0380-444C-99DE-2F2B007A2D7E}" type="pres">
      <dgm:prSet presAssocID="{16F0783B-BFBD-4981-9E91-A5FBE1BFE478}" presName="sibTrans" presStyleLbl="sibTrans1D1" presStyleIdx="2" presStyleCnt="11"/>
      <dgm:spPr/>
    </dgm:pt>
    <dgm:pt modelId="{20D33EF9-87BE-4E4C-8917-AF03B9FA894B}" type="pres">
      <dgm:prSet presAssocID="{16F0783B-BFBD-4981-9E91-A5FBE1BFE478}" presName="connectorText" presStyleLbl="sibTrans1D1" presStyleIdx="2" presStyleCnt="11"/>
      <dgm:spPr/>
    </dgm:pt>
    <dgm:pt modelId="{C9219722-916C-4A3F-A7EA-7511B5025FAC}" type="pres">
      <dgm:prSet presAssocID="{EA306571-1900-4CEF-AB92-530809A3C5A1}" presName="node" presStyleLbl="node1" presStyleIdx="3" presStyleCnt="12">
        <dgm:presLayoutVars>
          <dgm:bulletEnabled val="1"/>
        </dgm:presLayoutVars>
      </dgm:prSet>
      <dgm:spPr/>
    </dgm:pt>
    <dgm:pt modelId="{43D789A9-4B9C-4292-AFE2-8363BFE16C2A}" type="pres">
      <dgm:prSet presAssocID="{7A4881E6-1B73-4A04-B68B-D64697F52B4C}" presName="sibTrans" presStyleLbl="sibTrans1D1" presStyleIdx="3" presStyleCnt="11"/>
      <dgm:spPr/>
    </dgm:pt>
    <dgm:pt modelId="{03B81227-4765-4793-94F9-F1BCB4944207}" type="pres">
      <dgm:prSet presAssocID="{7A4881E6-1B73-4A04-B68B-D64697F52B4C}" presName="connectorText" presStyleLbl="sibTrans1D1" presStyleIdx="3" presStyleCnt="11"/>
      <dgm:spPr/>
    </dgm:pt>
    <dgm:pt modelId="{F3A5D4DC-D329-4DAC-BAD6-BD290044E0C4}" type="pres">
      <dgm:prSet presAssocID="{A63A5CAE-89A2-46D9-B70D-BC8794734326}" presName="node" presStyleLbl="node1" presStyleIdx="4" presStyleCnt="12">
        <dgm:presLayoutVars>
          <dgm:bulletEnabled val="1"/>
        </dgm:presLayoutVars>
      </dgm:prSet>
      <dgm:spPr/>
    </dgm:pt>
    <dgm:pt modelId="{DCA12E3B-401D-447C-96EC-F44CC156891E}" type="pres">
      <dgm:prSet presAssocID="{30DC7197-6336-492E-A432-935ECC2ECD55}" presName="sibTrans" presStyleLbl="sibTrans1D1" presStyleIdx="4" presStyleCnt="11"/>
      <dgm:spPr/>
    </dgm:pt>
    <dgm:pt modelId="{C874A090-D4D4-4929-9F2D-91BE41CDDF66}" type="pres">
      <dgm:prSet presAssocID="{30DC7197-6336-492E-A432-935ECC2ECD55}" presName="connectorText" presStyleLbl="sibTrans1D1" presStyleIdx="4" presStyleCnt="11"/>
      <dgm:spPr/>
    </dgm:pt>
    <dgm:pt modelId="{1B3F1082-404D-4929-99AD-F6255A9B0C9D}" type="pres">
      <dgm:prSet presAssocID="{62A30DC4-514B-42D8-955D-42E88B7FC34D}" presName="node" presStyleLbl="node1" presStyleIdx="5" presStyleCnt="12">
        <dgm:presLayoutVars>
          <dgm:bulletEnabled val="1"/>
        </dgm:presLayoutVars>
      </dgm:prSet>
      <dgm:spPr/>
    </dgm:pt>
    <dgm:pt modelId="{5E035F27-FE5A-4C68-9E0D-D081FF3D3830}" type="pres">
      <dgm:prSet presAssocID="{A04FD016-B956-4100-B20E-F090C7771E1A}" presName="sibTrans" presStyleLbl="sibTrans1D1" presStyleIdx="5" presStyleCnt="11"/>
      <dgm:spPr/>
    </dgm:pt>
    <dgm:pt modelId="{C1DA3900-4CC0-418B-8BFE-0BF09BAE54BD}" type="pres">
      <dgm:prSet presAssocID="{A04FD016-B956-4100-B20E-F090C7771E1A}" presName="connectorText" presStyleLbl="sibTrans1D1" presStyleIdx="5" presStyleCnt="11"/>
      <dgm:spPr/>
    </dgm:pt>
    <dgm:pt modelId="{2A8D500D-66D0-4B66-915C-5A15C4F7A16F}" type="pres">
      <dgm:prSet presAssocID="{94EAF862-52B9-49DA-BF2D-E37FE82B4E2E}" presName="node" presStyleLbl="node1" presStyleIdx="6" presStyleCnt="12">
        <dgm:presLayoutVars>
          <dgm:bulletEnabled val="1"/>
        </dgm:presLayoutVars>
      </dgm:prSet>
      <dgm:spPr/>
    </dgm:pt>
    <dgm:pt modelId="{FE84FB9D-3F8A-47E8-B5ED-97C3D15B09F2}" type="pres">
      <dgm:prSet presAssocID="{6E1F9F65-04DD-478C-85E6-03D504155B07}" presName="sibTrans" presStyleLbl="sibTrans1D1" presStyleIdx="6" presStyleCnt="11"/>
      <dgm:spPr/>
    </dgm:pt>
    <dgm:pt modelId="{FE0E3CF4-8BBF-4E91-9859-1A20425E6B6B}" type="pres">
      <dgm:prSet presAssocID="{6E1F9F65-04DD-478C-85E6-03D504155B07}" presName="connectorText" presStyleLbl="sibTrans1D1" presStyleIdx="6" presStyleCnt="11"/>
      <dgm:spPr/>
    </dgm:pt>
    <dgm:pt modelId="{44FC8647-1A46-45AE-97D5-95B32DA941A0}" type="pres">
      <dgm:prSet presAssocID="{E5CE37F0-B0F2-4EC0-8AF7-AEF20630ACBE}" presName="node" presStyleLbl="node1" presStyleIdx="7" presStyleCnt="12">
        <dgm:presLayoutVars>
          <dgm:bulletEnabled val="1"/>
        </dgm:presLayoutVars>
      </dgm:prSet>
      <dgm:spPr/>
    </dgm:pt>
    <dgm:pt modelId="{A9B39B2F-25C0-4743-954A-E2F288B654ED}" type="pres">
      <dgm:prSet presAssocID="{5A8598EA-8CB4-4A8A-ADCD-F8C4A5756F06}" presName="sibTrans" presStyleLbl="sibTrans1D1" presStyleIdx="7" presStyleCnt="11"/>
      <dgm:spPr/>
    </dgm:pt>
    <dgm:pt modelId="{F0B77717-D14B-4647-BAA5-03F6D13DC417}" type="pres">
      <dgm:prSet presAssocID="{5A8598EA-8CB4-4A8A-ADCD-F8C4A5756F06}" presName="connectorText" presStyleLbl="sibTrans1D1" presStyleIdx="7" presStyleCnt="11"/>
      <dgm:spPr/>
    </dgm:pt>
    <dgm:pt modelId="{303A4BC8-8F96-41DC-A624-FDDBFD359311}" type="pres">
      <dgm:prSet presAssocID="{BBE6FB43-B85F-4C66-91F2-86FF5E8D68B7}" presName="node" presStyleLbl="node1" presStyleIdx="8" presStyleCnt="12">
        <dgm:presLayoutVars>
          <dgm:bulletEnabled val="1"/>
        </dgm:presLayoutVars>
      </dgm:prSet>
      <dgm:spPr/>
    </dgm:pt>
    <dgm:pt modelId="{52BC572C-4712-4841-97F3-6B80C11930C4}" type="pres">
      <dgm:prSet presAssocID="{8A6E7436-08E0-4E1B-96A5-D8706C8F6500}" presName="sibTrans" presStyleLbl="sibTrans1D1" presStyleIdx="8" presStyleCnt="11"/>
      <dgm:spPr/>
    </dgm:pt>
    <dgm:pt modelId="{C1B406CE-C536-4419-86A4-C8CF80943DF5}" type="pres">
      <dgm:prSet presAssocID="{8A6E7436-08E0-4E1B-96A5-D8706C8F6500}" presName="connectorText" presStyleLbl="sibTrans1D1" presStyleIdx="8" presStyleCnt="11"/>
      <dgm:spPr/>
    </dgm:pt>
    <dgm:pt modelId="{0416E984-D3A6-4D39-AFC9-678D5B2AE151}" type="pres">
      <dgm:prSet presAssocID="{2D0183D5-4A4E-43C1-84B9-1F51A87C422A}" presName="node" presStyleLbl="node1" presStyleIdx="9" presStyleCnt="12">
        <dgm:presLayoutVars>
          <dgm:bulletEnabled val="1"/>
        </dgm:presLayoutVars>
      </dgm:prSet>
      <dgm:spPr/>
    </dgm:pt>
    <dgm:pt modelId="{F91FB277-3C23-49B1-9F8F-ACEE83E777DA}" type="pres">
      <dgm:prSet presAssocID="{A23A9E15-C273-4B29-A796-069C7D968DF7}" presName="sibTrans" presStyleLbl="sibTrans1D1" presStyleIdx="9" presStyleCnt="11"/>
      <dgm:spPr/>
    </dgm:pt>
    <dgm:pt modelId="{EF2E5BC8-6F5F-465F-AF9A-04C7E4FA9D28}" type="pres">
      <dgm:prSet presAssocID="{A23A9E15-C273-4B29-A796-069C7D968DF7}" presName="connectorText" presStyleLbl="sibTrans1D1" presStyleIdx="9" presStyleCnt="11"/>
      <dgm:spPr/>
    </dgm:pt>
    <dgm:pt modelId="{53A8412B-2FE3-47E7-8FC3-7C95A6C6C468}" type="pres">
      <dgm:prSet presAssocID="{7E00E5B7-AE5A-4345-92BE-DAD97873465C}" presName="node" presStyleLbl="node1" presStyleIdx="10" presStyleCnt="12">
        <dgm:presLayoutVars>
          <dgm:bulletEnabled val="1"/>
        </dgm:presLayoutVars>
      </dgm:prSet>
      <dgm:spPr/>
    </dgm:pt>
    <dgm:pt modelId="{139DBCF2-CEC3-4BF0-8C17-B6286F526B8F}" type="pres">
      <dgm:prSet presAssocID="{88308C00-4C40-46E5-857D-86F7DE37B78E}" presName="sibTrans" presStyleLbl="sibTrans1D1" presStyleIdx="10" presStyleCnt="11"/>
      <dgm:spPr/>
    </dgm:pt>
    <dgm:pt modelId="{6E5DA46D-4F83-40CB-9948-E25B5E8688FC}" type="pres">
      <dgm:prSet presAssocID="{88308C00-4C40-46E5-857D-86F7DE37B78E}" presName="connectorText" presStyleLbl="sibTrans1D1" presStyleIdx="10" presStyleCnt="11"/>
      <dgm:spPr/>
    </dgm:pt>
    <dgm:pt modelId="{A35A3E94-6160-4FCD-AFDC-B66904DAE6E6}" type="pres">
      <dgm:prSet presAssocID="{26A7E0F1-E80F-4BEE-8152-63AA7775F85E}" presName="node" presStyleLbl="node1" presStyleIdx="11" presStyleCnt="12">
        <dgm:presLayoutVars>
          <dgm:bulletEnabled val="1"/>
        </dgm:presLayoutVars>
      </dgm:prSet>
      <dgm:spPr/>
    </dgm:pt>
  </dgm:ptLst>
  <dgm:cxnLst>
    <dgm:cxn modelId="{C00B4301-7457-470D-BC8C-E18B73CA2B79}" srcId="{7F8CE2CB-9094-4032-AA19-04835DE589AD}" destId="{7E00E5B7-AE5A-4345-92BE-DAD97873465C}" srcOrd="10" destOrd="0" parTransId="{873AADF3-A097-4350-86C6-8A3B3513F4A7}" sibTransId="{88308C00-4C40-46E5-857D-86F7DE37B78E}"/>
    <dgm:cxn modelId="{243F9602-3694-4594-B52B-13582828AA05}" type="presOf" srcId="{94EAF862-52B9-49DA-BF2D-E37FE82B4E2E}" destId="{2A8D500D-66D0-4B66-915C-5A15C4F7A16F}" srcOrd="0" destOrd="0" presId="urn:microsoft.com/office/officeart/2016/7/layout/RepeatingBendingProcessNew"/>
    <dgm:cxn modelId="{1522B608-1E81-419B-8DC3-166AC3E584B4}" type="presOf" srcId="{8A6E7436-08E0-4E1B-96A5-D8706C8F6500}" destId="{C1B406CE-C536-4419-86A4-C8CF80943DF5}" srcOrd="1" destOrd="0" presId="urn:microsoft.com/office/officeart/2016/7/layout/RepeatingBendingProcessNew"/>
    <dgm:cxn modelId="{B4811209-71B2-44F3-8980-DBA46D697F8A}" type="presOf" srcId="{5E8A27CF-D5F9-4FEC-8C4E-6935FFFF4FA7}" destId="{A5B695FB-0059-41AE-B23B-2A08BC8A7962}" srcOrd="1" destOrd="0" presId="urn:microsoft.com/office/officeart/2016/7/layout/RepeatingBendingProcessNew"/>
    <dgm:cxn modelId="{8057B40D-B422-4C54-834B-5198B7649AEE}" type="presOf" srcId="{2D0183D5-4A4E-43C1-84B9-1F51A87C422A}" destId="{0416E984-D3A6-4D39-AFC9-678D5B2AE151}" srcOrd="0" destOrd="0" presId="urn:microsoft.com/office/officeart/2016/7/layout/RepeatingBendingProcessNew"/>
    <dgm:cxn modelId="{F703C10D-65E1-4053-9C29-454BF0831316}" type="presOf" srcId="{16F0783B-BFBD-4981-9E91-A5FBE1BFE478}" destId="{20D33EF9-87BE-4E4C-8917-AF03B9FA894B}" srcOrd="1" destOrd="0" presId="urn:microsoft.com/office/officeart/2016/7/layout/RepeatingBendingProcessNew"/>
    <dgm:cxn modelId="{5A007116-E274-4F5B-A3FC-2F7DF4B21F5E}" type="presOf" srcId="{A23A9E15-C273-4B29-A796-069C7D968DF7}" destId="{EF2E5BC8-6F5F-465F-AF9A-04C7E4FA9D28}" srcOrd="1" destOrd="0" presId="urn:microsoft.com/office/officeart/2016/7/layout/RepeatingBendingProcessNew"/>
    <dgm:cxn modelId="{BB237018-4166-41D4-B228-BEBDE14569DA}" type="presOf" srcId="{A63A5CAE-89A2-46D9-B70D-BC8794734326}" destId="{F3A5D4DC-D329-4DAC-BAD6-BD290044E0C4}" srcOrd="0" destOrd="0" presId="urn:microsoft.com/office/officeart/2016/7/layout/RepeatingBendingProcessNew"/>
    <dgm:cxn modelId="{DE2E6A1D-15FE-4680-9394-A1FD8325917A}" srcId="{7F8CE2CB-9094-4032-AA19-04835DE589AD}" destId="{62A30DC4-514B-42D8-955D-42E88B7FC34D}" srcOrd="5" destOrd="0" parTransId="{5C5F9A19-74F7-4807-94D4-21C965A3E6E0}" sibTransId="{A04FD016-B956-4100-B20E-F090C7771E1A}"/>
    <dgm:cxn modelId="{B687AF2F-5D87-48CE-9B8D-3E6B1325429B}" type="presOf" srcId="{AA5934B4-CB19-4A34-A8ED-11B9DC5E757C}" destId="{8C3F66F6-5AF5-4F00-92BB-49C1B2E1848A}" srcOrd="0" destOrd="0" presId="urn:microsoft.com/office/officeart/2016/7/layout/RepeatingBendingProcessNew"/>
    <dgm:cxn modelId="{C3ED4634-F459-4E11-A6E7-F0F296B7E45A}" type="presOf" srcId="{CA049CD1-5907-40CC-B65B-DC3FD0B508AE}" destId="{5F4BFC15-8AD9-4269-B587-CA677163AC87}" srcOrd="0" destOrd="0" presId="urn:microsoft.com/office/officeart/2016/7/layout/RepeatingBendingProcessNew"/>
    <dgm:cxn modelId="{BD5FFF3B-59A6-4AFC-918B-2EBF67A7B229}" type="presOf" srcId="{5E8A27CF-D5F9-4FEC-8C4E-6935FFFF4FA7}" destId="{FC6FE9D8-E936-4DB7-BC10-370227935C2C}" srcOrd="0" destOrd="0" presId="urn:microsoft.com/office/officeart/2016/7/layout/RepeatingBendingProcessNew"/>
    <dgm:cxn modelId="{8201A460-16FC-4637-9A05-D01AB34BC0CC}" srcId="{7F8CE2CB-9094-4032-AA19-04835DE589AD}" destId="{CA049CD1-5907-40CC-B65B-DC3FD0B508AE}" srcOrd="1" destOrd="0" parTransId="{A75D30AE-A110-4588-83B1-38C94AA841B9}" sibTransId="{7738118C-4FD4-4295-80DA-E00A758970E7}"/>
    <dgm:cxn modelId="{524C4F62-F658-4595-AAE0-50B469BA2BBB}" type="presOf" srcId="{30DC7197-6336-492E-A432-935ECC2ECD55}" destId="{DCA12E3B-401D-447C-96EC-F44CC156891E}" srcOrd="0" destOrd="0" presId="urn:microsoft.com/office/officeart/2016/7/layout/RepeatingBendingProcessNew"/>
    <dgm:cxn modelId="{55CAC965-DB5A-4D2D-95BF-80902A411C84}" srcId="{7F8CE2CB-9094-4032-AA19-04835DE589AD}" destId="{94EAF862-52B9-49DA-BF2D-E37FE82B4E2E}" srcOrd="6" destOrd="0" parTransId="{413DBDE3-905A-4A0D-900A-CAE4374D614D}" sibTransId="{6E1F9F65-04DD-478C-85E6-03D504155B07}"/>
    <dgm:cxn modelId="{F45DE167-F7EF-4363-AABA-0DB95E8AE065}" type="presOf" srcId="{A04FD016-B956-4100-B20E-F090C7771E1A}" destId="{5E035F27-FE5A-4C68-9E0D-D081FF3D3830}" srcOrd="0" destOrd="0" presId="urn:microsoft.com/office/officeart/2016/7/layout/RepeatingBendingProcessNew"/>
    <dgm:cxn modelId="{047A516A-2E5E-46FB-A4B0-842A8CFDB8FB}" type="presOf" srcId="{6E1F9F65-04DD-478C-85E6-03D504155B07}" destId="{FE84FB9D-3F8A-47E8-B5ED-97C3D15B09F2}" srcOrd="0" destOrd="0" presId="urn:microsoft.com/office/officeart/2016/7/layout/RepeatingBendingProcessNew"/>
    <dgm:cxn modelId="{6C9F646B-B487-41EA-96F9-BC84827FC303}" type="presOf" srcId="{BBE6FB43-B85F-4C66-91F2-86FF5E8D68B7}" destId="{303A4BC8-8F96-41DC-A624-FDDBFD359311}" srcOrd="0" destOrd="0" presId="urn:microsoft.com/office/officeart/2016/7/layout/RepeatingBendingProcessNew"/>
    <dgm:cxn modelId="{B8D1864B-993C-47F2-826E-7FFE93864737}" srcId="{7F8CE2CB-9094-4032-AA19-04835DE589AD}" destId="{26A7E0F1-E80F-4BEE-8152-63AA7775F85E}" srcOrd="11" destOrd="0" parTransId="{575FD7BA-F91F-486E-991A-8705F61571DE}" sibTransId="{F16883F8-A855-41D3-8333-EB8C001D8C0E}"/>
    <dgm:cxn modelId="{FA3E124C-59AD-45E6-BFAC-2EDEE8C443F8}" srcId="{7F8CE2CB-9094-4032-AA19-04835DE589AD}" destId="{BBE6FB43-B85F-4C66-91F2-86FF5E8D68B7}" srcOrd="8" destOrd="0" parTransId="{4C16C6A3-172D-4997-871D-8DFBAB71DFC3}" sibTransId="{8A6E7436-08E0-4E1B-96A5-D8706C8F6500}"/>
    <dgm:cxn modelId="{4615F750-9CDF-4B83-B2A6-12F2BAD56420}" srcId="{7F8CE2CB-9094-4032-AA19-04835DE589AD}" destId="{EA306571-1900-4CEF-AB92-530809A3C5A1}" srcOrd="3" destOrd="0" parTransId="{9AADD006-E27B-4F3B-8BC8-CBC8C3AA5729}" sibTransId="{7A4881E6-1B73-4A04-B68B-D64697F52B4C}"/>
    <dgm:cxn modelId="{63A3FC75-A5B0-4581-80FB-3535DC91CF32}" type="presOf" srcId="{5A8598EA-8CB4-4A8A-ADCD-F8C4A5756F06}" destId="{A9B39B2F-25C0-4743-954A-E2F288B654ED}" srcOrd="0" destOrd="0" presId="urn:microsoft.com/office/officeart/2016/7/layout/RepeatingBendingProcessNew"/>
    <dgm:cxn modelId="{E7C59259-D769-4154-9FFB-087D3DB961A1}" type="presOf" srcId="{30DC7197-6336-492E-A432-935ECC2ECD55}" destId="{C874A090-D4D4-4929-9F2D-91BE41CDDF66}" srcOrd="1" destOrd="0" presId="urn:microsoft.com/office/officeart/2016/7/layout/RepeatingBendingProcessNew"/>
    <dgm:cxn modelId="{BC84E459-CD4D-4499-AA21-27367A2BB53B}" type="presOf" srcId="{EA306571-1900-4CEF-AB92-530809A3C5A1}" destId="{C9219722-916C-4A3F-A7EA-7511B5025FAC}" srcOrd="0" destOrd="0" presId="urn:microsoft.com/office/officeart/2016/7/layout/RepeatingBendingProcessNew"/>
    <dgm:cxn modelId="{B148067E-1E6E-4CA0-A006-524A6A029F02}" type="presOf" srcId="{26A7E0F1-E80F-4BEE-8152-63AA7775F85E}" destId="{A35A3E94-6160-4FCD-AFDC-B66904DAE6E6}" srcOrd="0" destOrd="0" presId="urn:microsoft.com/office/officeart/2016/7/layout/RepeatingBendingProcessNew"/>
    <dgm:cxn modelId="{A0EE657F-0B56-4567-B1ED-086E96086A66}" srcId="{7F8CE2CB-9094-4032-AA19-04835DE589AD}" destId="{45FF5B95-A967-4768-B8C0-89B33BCEBEBA}" srcOrd="0" destOrd="0" parTransId="{C7982B5A-ECEC-4BE2-A6F8-1E53B900AE0A}" sibTransId="{5E8A27CF-D5F9-4FEC-8C4E-6935FFFF4FA7}"/>
    <dgm:cxn modelId="{5CCB9B82-B1A4-44B2-ADF1-CC241AEDCFC1}" srcId="{7F8CE2CB-9094-4032-AA19-04835DE589AD}" destId="{AA5934B4-CB19-4A34-A8ED-11B9DC5E757C}" srcOrd="2" destOrd="0" parTransId="{6F83751C-AF35-4A74-B093-7366993D81B6}" sibTransId="{16F0783B-BFBD-4981-9E91-A5FBE1BFE478}"/>
    <dgm:cxn modelId="{450F2385-42F3-4BB6-A6EE-17D2FF02ADC8}" type="presOf" srcId="{7F8CE2CB-9094-4032-AA19-04835DE589AD}" destId="{D7CE157A-6CEE-44B6-96AA-3098FAE1F9A2}" srcOrd="0" destOrd="0" presId="urn:microsoft.com/office/officeart/2016/7/layout/RepeatingBendingProcessNew"/>
    <dgm:cxn modelId="{E61F5388-6870-4AB4-8CDD-69817662F4E7}" type="presOf" srcId="{45FF5B95-A967-4768-B8C0-89B33BCEBEBA}" destId="{A8F59E6B-EFF9-4295-9C3E-A45338150244}" srcOrd="0" destOrd="0" presId="urn:microsoft.com/office/officeart/2016/7/layout/RepeatingBendingProcessNew"/>
    <dgm:cxn modelId="{20BF9F8B-6361-4D7C-AB31-4108787914D2}" type="presOf" srcId="{5A8598EA-8CB4-4A8A-ADCD-F8C4A5756F06}" destId="{F0B77717-D14B-4647-BAA5-03F6D13DC417}" srcOrd="1" destOrd="0" presId="urn:microsoft.com/office/officeart/2016/7/layout/RepeatingBendingProcessNew"/>
    <dgm:cxn modelId="{545324A1-517A-4FD0-A650-EA4EFE7A2C29}" srcId="{7F8CE2CB-9094-4032-AA19-04835DE589AD}" destId="{A63A5CAE-89A2-46D9-B70D-BC8794734326}" srcOrd="4" destOrd="0" parTransId="{1EC44F13-FD36-4DE3-8278-0909AAE03CB0}" sibTransId="{30DC7197-6336-492E-A432-935ECC2ECD55}"/>
    <dgm:cxn modelId="{365E86A5-2102-46FB-93FE-F7478418D547}" type="presOf" srcId="{88308C00-4C40-46E5-857D-86F7DE37B78E}" destId="{6E5DA46D-4F83-40CB-9948-E25B5E8688FC}" srcOrd="1" destOrd="0" presId="urn:microsoft.com/office/officeart/2016/7/layout/RepeatingBendingProcessNew"/>
    <dgm:cxn modelId="{2FFD55A7-DA4E-44A1-BB38-1AFD29B7DDB9}" srcId="{7F8CE2CB-9094-4032-AA19-04835DE589AD}" destId="{2D0183D5-4A4E-43C1-84B9-1F51A87C422A}" srcOrd="9" destOrd="0" parTransId="{5C475E25-DA37-4F79-886C-704D1902D1B7}" sibTransId="{A23A9E15-C273-4B29-A796-069C7D968DF7}"/>
    <dgm:cxn modelId="{BEC5FEA8-027F-4B26-90C9-525872E5AA2B}" type="presOf" srcId="{E5CE37F0-B0F2-4EC0-8AF7-AEF20630ACBE}" destId="{44FC8647-1A46-45AE-97D5-95B32DA941A0}" srcOrd="0" destOrd="0" presId="urn:microsoft.com/office/officeart/2016/7/layout/RepeatingBendingProcessNew"/>
    <dgm:cxn modelId="{38A668BE-ACCC-44E3-8428-6FAC8CD72927}" type="presOf" srcId="{7A4881E6-1B73-4A04-B68B-D64697F52B4C}" destId="{03B81227-4765-4793-94F9-F1BCB4944207}" srcOrd="1" destOrd="0" presId="urn:microsoft.com/office/officeart/2016/7/layout/RepeatingBendingProcessNew"/>
    <dgm:cxn modelId="{84D993C2-7575-413C-946E-E576E7F945DF}" type="presOf" srcId="{A23A9E15-C273-4B29-A796-069C7D968DF7}" destId="{F91FB277-3C23-49B1-9F8F-ACEE83E777DA}" srcOrd="0" destOrd="0" presId="urn:microsoft.com/office/officeart/2016/7/layout/RepeatingBendingProcessNew"/>
    <dgm:cxn modelId="{784604C5-723E-4C98-BB82-EE6239D6024D}" type="presOf" srcId="{A04FD016-B956-4100-B20E-F090C7771E1A}" destId="{C1DA3900-4CC0-418B-8BFE-0BF09BAE54BD}" srcOrd="1" destOrd="0" presId="urn:microsoft.com/office/officeart/2016/7/layout/RepeatingBendingProcessNew"/>
    <dgm:cxn modelId="{22FA6DD2-5092-47B8-B1DA-67AFB8A6A20C}" type="presOf" srcId="{7A4881E6-1B73-4A04-B68B-D64697F52B4C}" destId="{43D789A9-4B9C-4292-AFE2-8363BFE16C2A}" srcOrd="0" destOrd="0" presId="urn:microsoft.com/office/officeart/2016/7/layout/RepeatingBendingProcessNew"/>
    <dgm:cxn modelId="{F063F9E1-0A95-417E-896F-2BC911731952}" type="presOf" srcId="{7738118C-4FD4-4295-80DA-E00A758970E7}" destId="{44A2AC69-3744-4769-94E9-3C55F539BD44}" srcOrd="1" destOrd="0" presId="urn:microsoft.com/office/officeart/2016/7/layout/RepeatingBendingProcessNew"/>
    <dgm:cxn modelId="{3E86FBE4-2090-4D30-A340-A299F58C5368}" type="presOf" srcId="{6E1F9F65-04DD-478C-85E6-03D504155B07}" destId="{FE0E3CF4-8BBF-4E91-9859-1A20425E6B6B}" srcOrd="1" destOrd="0" presId="urn:microsoft.com/office/officeart/2016/7/layout/RepeatingBendingProcessNew"/>
    <dgm:cxn modelId="{1A7454EF-D8D9-4CB9-B28F-B20A7F4E7FDC}" type="presOf" srcId="{62A30DC4-514B-42D8-955D-42E88B7FC34D}" destId="{1B3F1082-404D-4929-99AD-F6255A9B0C9D}" srcOrd="0" destOrd="0" presId="urn:microsoft.com/office/officeart/2016/7/layout/RepeatingBendingProcessNew"/>
    <dgm:cxn modelId="{ED8C93F0-B75A-4C99-802D-FC60F4ABAFFA}" type="presOf" srcId="{88308C00-4C40-46E5-857D-86F7DE37B78E}" destId="{139DBCF2-CEC3-4BF0-8C17-B6286F526B8F}" srcOrd="0" destOrd="0" presId="urn:microsoft.com/office/officeart/2016/7/layout/RepeatingBendingProcessNew"/>
    <dgm:cxn modelId="{1F9865F6-D4C2-467C-BCE3-D20E46FFF3E6}" type="presOf" srcId="{7738118C-4FD4-4295-80DA-E00A758970E7}" destId="{211DEFED-9CF6-4FD2-8ADF-9FBAF1692D35}" srcOrd="0" destOrd="0" presId="urn:microsoft.com/office/officeart/2016/7/layout/RepeatingBendingProcessNew"/>
    <dgm:cxn modelId="{6BD98BF8-9A94-4BCE-893E-E10F164CAFCE}" type="presOf" srcId="{16F0783B-BFBD-4981-9E91-A5FBE1BFE478}" destId="{0A8E3EA1-0380-444C-99DE-2F2B007A2D7E}" srcOrd="0" destOrd="0" presId="urn:microsoft.com/office/officeart/2016/7/layout/RepeatingBendingProcessNew"/>
    <dgm:cxn modelId="{B3E9F8FA-2199-4CFD-8D96-4ED7BF12529F}" type="presOf" srcId="{7E00E5B7-AE5A-4345-92BE-DAD97873465C}" destId="{53A8412B-2FE3-47E7-8FC3-7C95A6C6C468}" srcOrd="0" destOrd="0" presId="urn:microsoft.com/office/officeart/2016/7/layout/RepeatingBendingProcessNew"/>
    <dgm:cxn modelId="{742209FD-363C-4A9C-9943-CAC24A703C45}" srcId="{7F8CE2CB-9094-4032-AA19-04835DE589AD}" destId="{E5CE37F0-B0F2-4EC0-8AF7-AEF20630ACBE}" srcOrd="7" destOrd="0" parTransId="{72DB7066-323A-465C-9D51-A8608A3D420A}" sibTransId="{5A8598EA-8CB4-4A8A-ADCD-F8C4A5756F06}"/>
    <dgm:cxn modelId="{E47D8AFF-FCC8-4D0A-9138-EF36D163D52E}" type="presOf" srcId="{8A6E7436-08E0-4E1B-96A5-D8706C8F6500}" destId="{52BC572C-4712-4841-97F3-6B80C11930C4}" srcOrd="0" destOrd="0" presId="urn:microsoft.com/office/officeart/2016/7/layout/RepeatingBendingProcessNew"/>
    <dgm:cxn modelId="{96500EA0-9E39-4E41-BC17-1FCF341B6B71}" type="presParOf" srcId="{D7CE157A-6CEE-44B6-96AA-3098FAE1F9A2}" destId="{A8F59E6B-EFF9-4295-9C3E-A45338150244}" srcOrd="0" destOrd="0" presId="urn:microsoft.com/office/officeart/2016/7/layout/RepeatingBendingProcessNew"/>
    <dgm:cxn modelId="{CD349213-0591-44A5-B405-D4AE525939CF}" type="presParOf" srcId="{D7CE157A-6CEE-44B6-96AA-3098FAE1F9A2}" destId="{FC6FE9D8-E936-4DB7-BC10-370227935C2C}" srcOrd="1" destOrd="0" presId="urn:microsoft.com/office/officeart/2016/7/layout/RepeatingBendingProcessNew"/>
    <dgm:cxn modelId="{C22E5880-95A2-4CAC-B13A-944B55FD3EE5}" type="presParOf" srcId="{FC6FE9D8-E936-4DB7-BC10-370227935C2C}" destId="{A5B695FB-0059-41AE-B23B-2A08BC8A7962}" srcOrd="0" destOrd="0" presId="urn:microsoft.com/office/officeart/2016/7/layout/RepeatingBendingProcessNew"/>
    <dgm:cxn modelId="{82596B2E-5F70-4018-BDC7-E09EE24D9536}" type="presParOf" srcId="{D7CE157A-6CEE-44B6-96AA-3098FAE1F9A2}" destId="{5F4BFC15-8AD9-4269-B587-CA677163AC87}" srcOrd="2" destOrd="0" presId="urn:microsoft.com/office/officeart/2016/7/layout/RepeatingBendingProcessNew"/>
    <dgm:cxn modelId="{9A012688-5084-428B-A374-D6364EA5F535}" type="presParOf" srcId="{D7CE157A-6CEE-44B6-96AA-3098FAE1F9A2}" destId="{211DEFED-9CF6-4FD2-8ADF-9FBAF1692D35}" srcOrd="3" destOrd="0" presId="urn:microsoft.com/office/officeart/2016/7/layout/RepeatingBendingProcessNew"/>
    <dgm:cxn modelId="{48534B2C-6678-4F65-9AAA-6A8768ABD561}" type="presParOf" srcId="{211DEFED-9CF6-4FD2-8ADF-9FBAF1692D35}" destId="{44A2AC69-3744-4769-94E9-3C55F539BD44}" srcOrd="0" destOrd="0" presId="urn:microsoft.com/office/officeart/2016/7/layout/RepeatingBendingProcessNew"/>
    <dgm:cxn modelId="{3872E34F-0AFB-4413-A9EC-F2C59154451C}" type="presParOf" srcId="{D7CE157A-6CEE-44B6-96AA-3098FAE1F9A2}" destId="{8C3F66F6-5AF5-4F00-92BB-49C1B2E1848A}" srcOrd="4" destOrd="0" presId="urn:microsoft.com/office/officeart/2016/7/layout/RepeatingBendingProcessNew"/>
    <dgm:cxn modelId="{5185077A-B81A-48D8-B419-D51381C07368}" type="presParOf" srcId="{D7CE157A-6CEE-44B6-96AA-3098FAE1F9A2}" destId="{0A8E3EA1-0380-444C-99DE-2F2B007A2D7E}" srcOrd="5" destOrd="0" presId="urn:microsoft.com/office/officeart/2016/7/layout/RepeatingBendingProcessNew"/>
    <dgm:cxn modelId="{3E9475F4-5D6A-41B4-8628-30E6DEA92E69}" type="presParOf" srcId="{0A8E3EA1-0380-444C-99DE-2F2B007A2D7E}" destId="{20D33EF9-87BE-4E4C-8917-AF03B9FA894B}" srcOrd="0" destOrd="0" presId="urn:microsoft.com/office/officeart/2016/7/layout/RepeatingBendingProcessNew"/>
    <dgm:cxn modelId="{C63CA46A-141D-4820-9028-A77E9699DB4C}" type="presParOf" srcId="{D7CE157A-6CEE-44B6-96AA-3098FAE1F9A2}" destId="{C9219722-916C-4A3F-A7EA-7511B5025FAC}" srcOrd="6" destOrd="0" presId="urn:microsoft.com/office/officeart/2016/7/layout/RepeatingBendingProcessNew"/>
    <dgm:cxn modelId="{E58D9597-CBAE-4F85-AD5E-0B74E7271541}" type="presParOf" srcId="{D7CE157A-6CEE-44B6-96AA-3098FAE1F9A2}" destId="{43D789A9-4B9C-4292-AFE2-8363BFE16C2A}" srcOrd="7" destOrd="0" presId="urn:microsoft.com/office/officeart/2016/7/layout/RepeatingBendingProcessNew"/>
    <dgm:cxn modelId="{41113D61-7487-44A3-AC3E-88212CB31077}" type="presParOf" srcId="{43D789A9-4B9C-4292-AFE2-8363BFE16C2A}" destId="{03B81227-4765-4793-94F9-F1BCB4944207}" srcOrd="0" destOrd="0" presId="urn:microsoft.com/office/officeart/2016/7/layout/RepeatingBendingProcessNew"/>
    <dgm:cxn modelId="{E4BCFB61-0A7C-47C3-8595-FFBDE672FAB9}" type="presParOf" srcId="{D7CE157A-6CEE-44B6-96AA-3098FAE1F9A2}" destId="{F3A5D4DC-D329-4DAC-BAD6-BD290044E0C4}" srcOrd="8" destOrd="0" presId="urn:microsoft.com/office/officeart/2016/7/layout/RepeatingBendingProcessNew"/>
    <dgm:cxn modelId="{C6FB8F32-CD31-4F4C-A8A9-B8B79036673B}" type="presParOf" srcId="{D7CE157A-6CEE-44B6-96AA-3098FAE1F9A2}" destId="{DCA12E3B-401D-447C-96EC-F44CC156891E}" srcOrd="9" destOrd="0" presId="urn:microsoft.com/office/officeart/2016/7/layout/RepeatingBendingProcessNew"/>
    <dgm:cxn modelId="{21613554-23CF-4528-A75B-2639E375B0DC}" type="presParOf" srcId="{DCA12E3B-401D-447C-96EC-F44CC156891E}" destId="{C874A090-D4D4-4929-9F2D-91BE41CDDF66}" srcOrd="0" destOrd="0" presId="urn:microsoft.com/office/officeart/2016/7/layout/RepeatingBendingProcessNew"/>
    <dgm:cxn modelId="{53C022FE-62D2-4308-8AA7-BAA189A0FCA1}" type="presParOf" srcId="{D7CE157A-6CEE-44B6-96AA-3098FAE1F9A2}" destId="{1B3F1082-404D-4929-99AD-F6255A9B0C9D}" srcOrd="10" destOrd="0" presId="urn:microsoft.com/office/officeart/2016/7/layout/RepeatingBendingProcessNew"/>
    <dgm:cxn modelId="{7A6552E5-0E2A-4D73-8AFC-DC3C7040F008}" type="presParOf" srcId="{D7CE157A-6CEE-44B6-96AA-3098FAE1F9A2}" destId="{5E035F27-FE5A-4C68-9E0D-D081FF3D3830}" srcOrd="11" destOrd="0" presId="urn:microsoft.com/office/officeart/2016/7/layout/RepeatingBendingProcessNew"/>
    <dgm:cxn modelId="{E935860E-48E9-4EA6-AB89-38BEAC32236E}" type="presParOf" srcId="{5E035F27-FE5A-4C68-9E0D-D081FF3D3830}" destId="{C1DA3900-4CC0-418B-8BFE-0BF09BAE54BD}" srcOrd="0" destOrd="0" presId="urn:microsoft.com/office/officeart/2016/7/layout/RepeatingBendingProcessNew"/>
    <dgm:cxn modelId="{0FBCA3A7-7EDB-45BB-9E5D-A8341D811E9F}" type="presParOf" srcId="{D7CE157A-6CEE-44B6-96AA-3098FAE1F9A2}" destId="{2A8D500D-66D0-4B66-915C-5A15C4F7A16F}" srcOrd="12" destOrd="0" presId="urn:microsoft.com/office/officeart/2016/7/layout/RepeatingBendingProcessNew"/>
    <dgm:cxn modelId="{73EA2A23-3365-442F-BF9C-3619023B4929}" type="presParOf" srcId="{D7CE157A-6CEE-44B6-96AA-3098FAE1F9A2}" destId="{FE84FB9D-3F8A-47E8-B5ED-97C3D15B09F2}" srcOrd="13" destOrd="0" presId="urn:microsoft.com/office/officeart/2016/7/layout/RepeatingBendingProcessNew"/>
    <dgm:cxn modelId="{4DC6943A-90AC-4E8A-A0E1-BB7B66653907}" type="presParOf" srcId="{FE84FB9D-3F8A-47E8-B5ED-97C3D15B09F2}" destId="{FE0E3CF4-8BBF-4E91-9859-1A20425E6B6B}" srcOrd="0" destOrd="0" presId="urn:microsoft.com/office/officeart/2016/7/layout/RepeatingBendingProcessNew"/>
    <dgm:cxn modelId="{76D5D02D-DF9C-4901-BF0E-1B9F37EA77C1}" type="presParOf" srcId="{D7CE157A-6CEE-44B6-96AA-3098FAE1F9A2}" destId="{44FC8647-1A46-45AE-97D5-95B32DA941A0}" srcOrd="14" destOrd="0" presId="urn:microsoft.com/office/officeart/2016/7/layout/RepeatingBendingProcessNew"/>
    <dgm:cxn modelId="{4BAC62FE-F74D-4455-9FE3-517A1D6A29CE}" type="presParOf" srcId="{D7CE157A-6CEE-44B6-96AA-3098FAE1F9A2}" destId="{A9B39B2F-25C0-4743-954A-E2F288B654ED}" srcOrd="15" destOrd="0" presId="urn:microsoft.com/office/officeart/2016/7/layout/RepeatingBendingProcessNew"/>
    <dgm:cxn modelId="{CAF63890-94AC-4A4A-875F-EC337C4BA905}" type="presParOf" srcId="{A9B39B2F-25C0-4743-954A-E2F288B654ED}" destId="{F0B77717-D14B-4647-BAA5-03F6D13DC417}" srcOrd="0" destOrd="0" presId="urn:microsoft.com/office/officeart/2016/7/layout/RepeatingBendingProcessNew"/>
    <dgm:cxn modelId="{56D4D6D7-78CA-4331-BABF-FDDC07365335}" type="presParOf" srcId="{D7CE157A-6CEE-44B6-96AA-3098FAE1F9A2}" destId="{303A4BC8-8F96-41DC-A624-FDDBFD359311}" srcOrd="16" destOrd="0" presId="urn:microsoft.com/office/officeart/2016/7/layout/RepeatingBendingProcessNew"/>
    <dgm:cxn modelId="{14350A40-0E01-4B43-A016-5550C707B231}" type="presParOf" srcId="{D7CE157A-6CEE-44B6-96AA-3098FAE1F9A2}" destId="{52BC572C-4712-4841-97F3-6B80C11930C4}" srcOrd="17" destOrd="0" presId="urn:microsoft.com/office/officeart/2016/7/layout/RepeatingBendingProcessNew"/>
    <dgm:cxn modelId="{78B4F9DD-23A0-484D-858E-A2F370EC78A6}" type="presParOf" srcId="{52BC572C-4712-4841-97F3-6B80C11930C4}" destId="{C1B406CE-C536-4419-86A4-C8CF80943DF5}" srcOrd="0" destOrd="0" presId="urn:microsoft.com/office/officeart/2016/7/layout/RepeatingBendingProcessNew"/>
    <dgm:cxn modelId="{23F76E71-742B-4E8E-93B6-E8FE860B7377}" type="presParOf" srcId="{D7CE157A-6CEE-44B6-96AA-3098FAE1F9A2}" destId="{0416E984-D3A6-4D39-AFC9-678D5B2AE151}" srcOrd="18" destOrd="0" presId="urn:microsoft.com/office/officeart/2016/7/layout/RepeatingBendingProcessNew"/>
    <dgm:cxn modelId="{A4042D93-E209-467C-88BF-DF5EE8724E9A}" type="presParOf" srcId="{D7CE157A-6CEE-44B6-96AA-3098FAE1F9A2}" destId="{F91FB277-3C23-49B1-9F8F-ACEE83E777DA}" srcOrd="19" destOrd="0" presId="urn:microsoft.com/office/officeart/2016/7/layout/RepeatingBendingProcessNew"/>
    <dgm:cxn modelId="{1533E851-BED4-4856-857A-B57AD82A2F45}" type="presParOf" srcId="{F91FB277-3C23-49B1-9F8F-ACEE83E777DA}" destId="{EF2E5BC8-6F5F-465F-AF9A-04C7E4FA9D28}" srcOrd="0" destOrd="0" presId="urn:microsoft.com/office/officeart/2016/7/layout/RepeatingBendingProcessNew"/>
    <dgm:cxn modelId="{2E8C2A94-16CE-4FC5-97B8-92C674AD0F8F}" type="presParOf" srcId="{D7CE157A-6CEE-44B6-96AA-3098FAE1F9A2}" destId="{53A8412B-2FE3-47E7-8FC3-7C95A6C6C468}" srcOrd="20" destOrd="0" presId="urn:microsoft.com/office/officeart/2016/7/layout/RepeatingBendingProcessNew"/>
    <dgm:cxn modelId="{F1A1A5F1-E6C9-4976-BC45-28574CDDB973}" type="presParOf" srcId="{D7CE157A-6CEE-44B6-96AA-3098FAE1F9A2}" destId="{139DBCF2-CEC3-4BF0-8C17-B6286F526B8F}" srcOrd="21" destOrd="0" presId="urn:microsoft.com/office/officeart/2016/7/layout/RepeatingBendingProcessNew"/>
    <dgm:cxn modelId="{9ADCB1C1-8034-4B72-BEC4-9F193EC69E8C}" type="presParOf" srcId="{139DBCF2-CEC3-4BF0-8C17-B6286F526B8F}" destId="{6E5DA46D-4F83-40CB-9948-E25B5E8688FC}" srcOrd="0" destOrd="0" presId="urn:microsoft.com/office/officeart/2016/7/layout/RepeatingBendingProcessNew"/>
    <dgm:cxn modelId="{F5445AAE-0881-4040-B9A0-DD056D68A2E6}" type="presParOf" srcId="{D7CE157A-6CEE-44B6-96AA-3098FAE1F9A2}" destId="{A35A3E94-6160-4FCD-AFDC-B66904DAE6E6}" srcOrd="2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F6604-E390-42D8-816E-B3B3587CB881}">
      <dsp:nvSpPr>
        <dsp:cNvPr id="0" name=""/>
        <dsp:cNvSpPr/>
      </dsp:nvSpPr>
      <dsp:spPr>
        <a:xfrm>
          <a:off x="0" y="1765"/>
          <a:ext cx="853440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5910882-4D53-4C05-B7FD-40EE13F0FDCA}">
      <dsp:nvSpPr>
        <dsp:cNvPr id="0" name=""/>
        <dsp:cNvSpPr/>
      </dsp:nvSpPr>
      <dsp:spPr>
        <a:xfrm>
          <a:off x="0" y="1765"/>
          <a:ext cx="8534400" cy="120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kern="1200" baseline="0"/>
            <a:t>To get direct contact with the target audience and foster relationship with them.</a:t>
          </a:r>
          <a:endParaRPr lang="en-US" sz="3100" kern="1200"/>
        </a:p>
      </dsp:txBody>
      <dsp:txXfrm>
        <a:off x="0" y="1765"/>
        <a:ext cx="8534400" cy="1203912"/>
      </dsp:txXfrm>
    </dsp:sp>
    <dsp:sp modelId="{4A69C835-3253-4CAE-977B-2C04B04B6454}">
      <dsp:nvSpPr>
        <dsp:cNvPr id="0" name=""/>
        <dsp:cNvSpPr/>
      </dsp:nvSpPr>
      <dsp:spPr>
        <a:xfrm>
          <a:off x="0" y="1205677"/>
          <a:ext cx="853440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4AC79A5-7FB5-42CC-BB39-21257D10FEC2}">
      <dsp:nvSpPr>
        <dsp:cNvPr id="0" name=""/>
        <dsp:cNvSpPr/>
      </dsp:nvSpPr>
      <dsp:spPr>
        <a:xfrm>
          <a:off x="0" y="1205677"/>
          <a:ext cx="8534400" cy="120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kern="1200" baseline="0"/>
            <a:t>To enhance the public image of the IKEA.</a:t>
          </a:r>
          <a:endParaRPr lang="en-US" sz="3100" kern="1200"/>
        </a:p>
      </dsp:txBody>
      <dsp:txXfrm>
        <a:off x="0" y="1205677"/>
        <a:ext cx="8534400" cy="1203912"/>
      </dsp:txXfrm>
    </dsp:sp>
    <dsp:sp modelId="{464D7AA1-BAB6-4029-BED1-0920B7BA4DE5}">
      <dsp:nvSpPr>
        <dsp:cNvPr id="0" name=""/>
        <dsp:cNvSpPr/>
      </dsp:nvSpPr>
      <dsp:spPr>
        <a:xfrm>
          <a:off x="0" y="2409589"/>
          <a:ext cx="853440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B5D1B24-136E-4963-B8E6-2F442662718A}">
      <dsp:nvSpPr>
        <dsp:cNvPr id="0" name=""/>
        <dsp:cNvSpPr/>
      </dsp:nvSpPr>
      <dsp:spPr>
        <a:xfrm>
          <a:off x="0" y="2409589"/>
          <a:ext cx="8534400" cy="120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kern="1200" baseline="0"/>
            <a:t>To convey the message to the customer about the Ikea. </a:t>
          </a:r>
          <a:endParaRPr lang="en-US" sz="3100" kern="1200"/>
        </a:p>
      </dsp:txBody>
      <dsp:txXfrm>
        <a:off x="0" y="2409589"/>
        <a:ext cx="8534400" cy="12039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AC190-56ED-4875-AAB5-F6DB6BAF9164}">
      <dsp:nvSpPr>
        <dsp:cNvPr id="0" name=""/>
        <dsp:cNvSpPr/>
      </dsp:nvSpPr>
      <dsp:spPr>
        <a:xfrm>
          <a:off x="0" y="97872"/>
          <a:ext cx="5943601" cy="123069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a:t>Giraffe food: In this 2 year relationship both of them worked for eachother.</a:t>
          </a:r>
          <a:endParaRPr lang="en-US" sz="2200" kern="1200"/>
        </a:p>
      </dsp:txBody>
      <dsp:txXfrm>
        <a:off x="60077" y="157949"/>
        <a:ext cx="5823447" cy="1110539"/>
      </dsp:txXfrm>
    </dsp:sp>
    <dsp:sp modelId="{799493A9-A5B4-4A69-8700-FCCA09009592}">
      <dsp:nvSpPr>
        <dsp:cNvPr id="0" name=""/>
        <dsp:cNvSpPr/>
      </dsp:nvSpPr>
      <dsp:spPr>
        <a:xfrm>
          <a:off x="0" y="1391926"/>
          <a:ext cx="5943601" cy="123069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a:t>No frills: the collaboration with ikea started in 2023 and they both support each other,</a:t>
          </a:r>
          <a:endParaRPr lang="en-US" sz="2200" kern="1200"/>
        </a:p>
      </dsp:txBody>
      <dsp:txXfrm>
        <a:off x="60077" y="1452003"/>
        <a:ext cx="5823447" cy="1110539"/>
      </dsp:txXfrm>
    </dsp:sp>
    <dsp:sp modelId="{CE5DA2FF-6768-4E5B-926B-0D2CB1E01D53}">
      <dsp:nvSpPr>
        <dsp:cNvPr id="0" name=""/>
        <dsp:cNvSpPr/>
      </dsp:nvSpPr>
      <dsp:spPr>
        <a:xfrm>
          <a:off x="0" y="2685979"/>
          <a:ext cx="5943601" cy="123069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a:t>Rudsak: both are old partner from last 6 year.</a:t>
          </a:r>
          <a:endParaRPr lang="en-US" sz="2200" kern="1200"/>
        </a:p>
      </dsp:txBody>
      <dsp:txXfrm>
        <a:off x="60077" y="2746056"/>
        <a:ext cx="5823447" cy="1110539"/>
      </dsp:txXfrm>
    </dsp:sp>
    <dsp:sp modelId="{C8AE9C52-39F8-4260-99BB-A3078D42EEED}">
      <dsp:nvSpPr>
        <dsp:cNvPr id="0" name=""/>
        <dsp:cNvSpPr/>
      </dsp:nvSpPr>
      <dsp:spPr>
        <a:xfrm>
          <a:off x="0" y="3980033"/>
          <a:ext cx="5943601" cy="123069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a:t>RBC: the partnership between RBC and I kea is so beneficical and earning atleast 2 M because of each other.</a:t>
          </a:r>
          <a:endParaRPr lang="en-US" sz="2200" kern="1200"/>
        </a:p>
      </dsp:txBody>
      <dsp:txXfrm>
        <a:off x="60077" y="4040110"/>
        <a:ext cx="5823447" cy="1110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7ABD6-A324-4A81-97EF-B77E56DACF63}">
      <dsp:nvSpPr>
        <dsp:cNvPr id="0" name=""/>
        <dsp:cNvSpPr/>
      </dsp:nvSpPr>
      <dsp:spPr>
        <a:xfrm>
          <a:off x="460061" y="461042"/>
          <a:ext cx="751464" cy="7514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3AF6A70-5316-40CA-B9F7-203ACCEED1ED}">
      <dsp:nvSpPr>
        <dsp:cNvPr id="0" name=""/>
        <dsp:cNvSpPr/>
      </dsp:nvSpPr>
      <dsp:spPr>
        <a:xfrm>
          <a:off x="833" y="1463113"/>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CA" sz="1100" kern="1200"/>
            <a:t>To make the “IKEA style discoveries” popular at social media platforms with the aid of influencer.</a:t>
          </a:r>
          <a:endParaRPr lang="en-US" sz="1100" kern="1200"/>
        </a:p>
      </dsp:txBody>
      <dsp:txXfrm>
        <a:off x="833" y="1463113"/>
        <a:ext cx="1669921" cy="667968"/>
      </dsp:txXfrm>
    </dsp:sp>
    <dsp:sp modelId="{213011F3-EF19-48BC-9261-6140D59EDC83}">
      <dsp:nvSpPr>
        <dsp:cNvPr id="0" name=""/>
        <dsp:cNvSpPr/>
      </dsp:nvSpPr>
      <dsp:spPr>
        <a:xfrm>
          <a:off x="2422220" y="461042"/>
          <a:ext cx="751464" cy="7514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EF7A13F-B27F-4C41-9CF7-D6A88E30A983}">
      <dsp:nvSpPr>
        <dsp:cNvPr id="0" name=""/>
        <dsp:cNvSpPr/>
      </dsp:nvSpPr>
      <dsp:spPr>
        <a:xfrm>
          <a:off x="1962991" y="1463113"/>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CA" sz="1100" kern="1200"/>
            <a:t>To get impressions from the content that is posted by the journalists.</a:t>
          </a:r>
          <a:endParaRPr lang="en-US" sz="1100" kern="1200"/>
        </a:p>
      </dsp:txBody>
      <dsp:txXfrm>
        <a:off x="1962991" y="1463113"/>
        <a:ext cx="1669921" cy="667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1A062-0886-4D25-BCE3-919A6F9E2525}">
      <dsp:nvSpPr>
        <dsp:cNvPr id="0" name=""/>
        <dsp:cNvSpPr/>
      </dsp:nvSpPr>
      <dsp:spPr>
        <a:xfrm rot="5400000">
          <a:off x="2102107" y="68872"/>
          <a:ext cx="1028422" cy="894727"/>
        </a:xfrm>
        <a:prstGeom prst="hexagon">
          <a:avLst>
            <a:gd name="adj" fmla="val 25000"/>
            <a:gd name="vf" fmla="val 11547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CA" sz="700" kern="1200" dirty="0"/>
            <a:t>Journalists by professional</a:t>
          </a:r>
          <a:endParaRPr lang="en-US" sz="700" kern="1200" dirty="0"/>
        </a:p>
      </dsp:txBody>
      <dsp:txXfrm rot="-5400000">
        <a:off x="2308382" y="162287"/>
        <a:ext cx="615871" cy="707898"/>
      </dsp:txXfrm>
    </dsp:sp>
    <dsp:sp modelId="{6DDBDC69-927B-4394-AFD2-9751805CC262}">
      <dsp:nvSpPr>
        <dsp:cNvPr id="0" name=""/>
        <dsp:cNvSpPr/>
      </dsp:nvSpPr>
      <dsp:spPr>
        <a:xfrm>
          <a:off x="3090833" y="207709"/>
          <a:ext cx="1147720" cy="617053"/>
        </a:xfrm>
        <a:prstGeom prst="rect">
          <a:avLst/>
        </a:prstGeom>
        <a:noFill/>
        <a:ln>
          <a:noFill/>
        </a:ln>
        <a:effectLst/>
      </dsp:spPr>
      <dsp:style>
        <a:lnRef idx="0">
          <a:scrgbClr r="0" g="0" b="0"/>
        </a:lnRef>
        <a:fillRef idx="0">
          <a:scrgbClr r="0" g="0" b="0"/>
        </a:fillRef>
        <a:effectRef idx="0">
          <a:scrgbClr r="0" g="0" b="0"/>
        </a:effectRef>
        <a:fontRef idx="minor"/>
      </dsp:style>
    </dsp:sp>
    <dsp:sp modelId="{23258A1F-21D9-44A8-AC6C-829436F0FBF7}">
      <dsp:nvSpPr>
        <dsp:cNvPr id="0" name=""/>
        <dsp:cNvSpPr/>
      </dsp:nvSpPr>
      <dsp:spPr>
        <a:xfrm rot="5400000">
          <a:off x="1135801" y="68872"/>
          <a:ext cx="1028422" cy="894727"/>
        </a:xfrm>
        <a:prstGeom prst="hexagon">
          <a:avLst>
            <a:gd name="adj" fmla="val 25000"/>
            <a:gd name="vf" fmla="val 11547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342076" y="162287"/>
        <a:ext cx="615871" cy="707898"/>
      </dsp:txXfrm>
    </dsp:sp>
    <dsp:sp modelId="{67C5B222-2357-48CC-A018-0F742F07410A}">
      <dsp:nvSpPr>
        <dsp:cNvPr id="0" name=""/>
        <dsp:cNvSpPr/>
      </dsp:nvSpPr>
      <dsp:spPr>
        <a:xfrm rot="5400000">
          <a:off x="1617103" y="941798"/>
          <a:ext cx="1028422" cy="894727"/>
        </a:xfrm>
        <a:prstGeom prst="hexagon">
          <a:avLst>
            <a:gd name="adj" fmla="val 25000"/>
            <a:gd name="vf" fmla="val 11547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CA" sz="1050" kern="1200" dirty="0"/>
            <a:t>In field of entertainment</a:t>
          </a:r>
          <a:endParaRPr lang="en-US" sz="1050" kern="1200" dirty="0"/>
        </a:p>
      </dsp:txBody>
      <dsp:txXfrm rot="-5400000">
        <a:off x="1823378" y="1035213"/>
        <a:ext cx="615871" cy="707898"/>
      </dsp:txXfrm>
    </dsp:sp>
    <dsp:sp modelId="{DE49182C-9748-4836-96D3-603C1A098C42}">
      <dsp:nvSpPr>
        <dsp:cNvPr id="0" name=""/>
        <dsp:cNvSpPr/>
      </dsp:nvSpPr>
      <dsp:spPr>
        <a:xfrm>
          <a:off x="536230" y="1080635"/>
          <a:ext cx="1110696" cy="617053"/>
        </a:xfrm>
        <a:prstGeom prst="rect">
          <a:avLst/>
        </a:prstGeom>
        <a:noFill/>
        <a:ln>
          <a:noFill/>
        </a:ln>
        <a:effectLst/>
      </dsp:spPr>
      <dsp:style>
        <a:lnRef idx="0">
          <a:scrgbClr r="0" g="0" b="0"/>
        </a:lnRef>
        <a:fillRef idx="0">
          <a:scrgbClr r="0" g="0" b="0"/>
        </a:fillRef>
        <a:effectRef idx="0">
          <a:scrgbClr r="0" g="0" b="0"/>
        </a:effectRef>
        <a:fontRef idx="minor"/>
      </dsp:style>
    </dsp:sp>
    <dsp:sp modelId="{E5605634-B1DE-4182-BE1B-1C0530B9B47A}">
      <dsp:nvSpPr>
        <dsp:cNvPr id="0" name=""/>
        <dsp:cNvSpPr/>
      </dsp:nvSpPr>
      <dsp:spPr>
        <a:xfrm rot="5400000">
          <a:off x="2583409" y="941798"/>
          <a:ext cx="1028422" cy="894727"/>
        </a:xfrm>
        <a:prstGeom prst="hexagon">
          <a:avLst>
            <a:gd name="adj" fmla="val 25000"/>
            <a:gd name="vf" fmla="val 11547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789684" y="1035213"/>
        <a:ext cx="615871" cy="707898"/>
      </dsp:txXfrm>
    </dsp:sp>
    <dsp:sp modelId="{FF7B2DE1-4141-443A-9849-17B47356D5CF}">
      <dsp:nvSpPr>
        <dsp:cNvPr id="0" name=""/>
        <dsp:cNvSpPr/>
      </dsp:nvSpPr>
      <dsp:spPr>
        <a:xfrm rot="5400000">
          <a:off x="2102107" y="1814723"/>
          <a:ext cx="1028422" cy="894727"/>
        </a:xfrm>
        <a:prstGeom prst="hexagon">
          <a:avLst>
            <a:gd name="adj" fmla="val 25000"/>
            <a:gd name="vf" fmla="val 11547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CA" sz="700" kern="1200" dirty="0"/>
            <a:t>At local </a:t>
          </a:r>
          <a:r>
            <a:rPr lang="en-CA" sz="1100" kern="1200" dirty="0"/>
            <a:t>level</a:t>
          </a:r>
          <a:r>
            <a:rPr lang="en-CA" sz="700" kern="1200" dirty="0"/>
            <a:t> in or around GTA </a:t>
          </a:r>
          <a:endParaRPr lang="en-US" sz="700" kern="1200" dirty="0"/>
        </a:p>
      </dsp:txBody>
      <dsp:txXfrm rot="-5400000">
        <a:off x="2308382" y="1908138"/>
        <a:ext cx="615871" cy="707898"/>
      </dsp:txXfrm>
    </dsp:sp>
    <dsp:sp modelId="{161A6883-72EA-4496-B71B-55C25EE0EAED}">
      <dsp:nvSpPr>
        <dsp:cNvPr id="0" name=""/>
        <dsp:cNvSpPr/>
      </dsp:nvSpPr>
      <dsp:spPr>
        <a:xfrm>
          <a:off x="3090833" y="1953560"/>
          <a:ext cx="1147720" cy="617053"/>
        </a:xfrm>
        <a:prstGeom prst="rect">
          <a:avLst/>
        </a:prstGeom>
        <a:noFill/>
        <a:ln>
          <a:noFill/>
        </a:ln>
        <a:effectLst/>
      </dsp:spPr>
      <dsp:style>
        <a:lnRef idx="0">
          <a:scrgbClr r="0" g="0" b="0"/>
        </a:lnRef>
        <a:fillRef idx="0">
          <a:scrgbClr r="0" g="0" b="0"/>
        </a:fillRef>
        <a:effectRef idx="0">
          <a:scrgbClr r="0" g="0" b="0"/>
        </a:effectRef>
        <a:fontRef idx="minor"/>
      </dsp:style>
    </dsp:sp>
    <dsp:sp modelId="{293649B8-1A74-446E-9037-6E4486BC9FE6}">
      <dsp:nvSpPr>
        <dsp:cNvPr id="0" name=""/>
        <dsp:cNvSpPr/>
      </dsp:nvSpPr>
      <dsp:spPr>
        <a:xfrm rot="5400000">
          <a:off x="1135801" y="1814723"/>
          <a:ext cx="1028422" cy="894727"/>
        </a:xfrm>
        <a:prstGeom prst="hexagon">
          <a:avLst>
            <a:gd name="adj" fmla="val 25000"/>
            <a:gd name="vf" fmla="val 11547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Have good reach </a:t>
          </a:r>
        </a:p>
      </dsp:txBody>
      <dsp:txXfrm rot="-5400000">
        <a:off x="1342076" y="1908138"/>
        <a:ext cx="615871" cy="707898"/>
      </dsp:txXfrm>
    </dsp:sp>
    <dsp:sp modelId="{01E5DEA7-3D02-4F51-97C2-0D21F7CE75E9}">
      <dsp:nvSpPr>
        <dsp:cNvPr id="0" name=""/>
        <dsp:cNvSpPr/>
      </dsp:nvSpPr>
      <dsp:spPr>
        <a:xfrm rot="5400000">
          <a:off x="1617103" y="2687649"/>
          <a:ext cx="1028422" cy="894727"/>
        </a:xfrm>
        <a:prstGeom prst="hexagon">
          <a:avLst>
            <a:gd name="adj" fmla="val 25000"/>
            <a:gd name="vf" fmla="val 11547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Must be full time</a:t>
          </a:r>
          <a:endParaRPr lang="en-US" sz="1100" kern="1200"/>
        </a:p>
      </dsp:txBody>
      <dsp:txXfrm rot="-5400000">
        <a:off x="1823378" y="2781064"/>
        <a:ext cx="615871" cy="707898"/>
      </dsp:txXfrm>
    </dsp:sp>
    <dsp:sp modelId="{EB66531D-0F75-429B-B389-8720A7EB77D6}">
      <dsp:nvSpPr>
        <dsp:cNvPr id="0" name=""/>
        <dsp:cNvSpPr/>
      </dsp:nvSpPr>
      <dsp:spPr>
        <a:xfrm>
          <a:off x="536230" y="2826486"/>
          <a:ext cx="1110696" cy="617053"/>
        </a:xfrm>
        <a:prstGeom prst="rect">
          <a:avLst/>
        </a:prstGeom>
        <a:noFill/>
        <a:ln>
          <a:noFill/>
        </a:ln>
        <a:effectLst/>
      </dsp:spPr>
      <dsp:style>
        <a:lnRef idx="0">
          <a:scrgbClr r="0" g="0" b="0"/>
        </a:lnRef>
        <a:fillRef idx="0">
          <a:scrgbClr r="0" g="0" b="0"/>
        </a:fillRef>
        <a:effectRef idx="0">
          <a:scrgbClr r="0" g="0" b="0"/>
        </a:effectRef>
        <a:fontRef idx="minor"/>
      </dsp:style>
    </dsp:sp>
    <dsp:sp modelId="{AB52D91F-BCCE-4504-907E-08E9459E51FB}">
      <dsp:nvSpPr>
        <dsp:cNvPr id="0" name=""/>
        <dsp:cNvSpPr/>
      </dsp:nvSpPr>
      <dsp:spPr>
        <a:xfrm rot="5400000">
          <a:off x="2583409" y="2687649"/>
          <a:ext cx="1028422" cy="894727"/>
        </a:xfrm>
        <a:prstGeom prst="hexagon">
          <a:avLst>
            <a:gd name="adj" fmla="val 25000"/>
            <a:gd name="vf" fmla="val 115470"/>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influencer</a:t>
          </a:r>
        </a:p>
      </dsp:txBody>
      <dsp:txXfrm rot="-5400000">
        <a:off x="2789684" y="2781064"/>
        <a:ext cx="615871" cy="707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046B1-834D-4A32-8CEE-0EFDADD69FE9}">
      <dsp:nvSpPr>
        <dsp:cNvPr id="0" name=""/>
        <dsp:cNvSpPr/>
      </dsp:nvSpPr>
      <dsp:spPr>
        <a:xfrm>
          <a:off x="0" y="1782"/>
          <a:ext cx="536852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56DDAE-D4FF-46A4-A33C-7027EB44BB7F}">
      <dsp:nvSpPr>
        <dsp:cNvPr id="0" name=""/>
        <dsp:cNvSpPr/>
      </dsp:nvSpPr>
      <dsp:spPr>
        <a:xfrm>
          <a:off x="0" y="1782"/>
          <a:ext cx="5368525"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56 years old</a:t>
          </a:r>
        </a:p>
      </dsp:txBody>
      <dsp:txXfrm>
        <a:off x="0" y="1782"/>
        <a:ext cx="5368525" cy="1215894"/>
      </dsp:txXfrm>
    </dsp:sp>
    <dsp:sp modelId="{CE6E35F7-F485-4472-8577-DBF502E319D3}">
      <dsp:nvSpPr>
        <dsp:cNvPr id="0" name=""/>
        <dsp:cNvSpPr/>
      </dsp:nvSpPr>
      <dsp:spPr>
        <a:xfrm>
          <a:off x="0" y="1217677"/>
          <a:ext cx="536852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B5B71D-6605-4459-8573-DD20B001D858}">
      <dsp:nvSpPr>
        <dsp:cNvPr id="0" name=""/>
        <dsp:cNvSpPr/>
      </dsp:nvSpPr>
      <dsp:spPr>
        <a:xfrm>
          <a:off x="0" y="1217677"/>
          <a:ext cx="5368525"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Freelance journalist</a:t>
          </a:r>
        </a:p>
      </dsp:txBody>
      <dsp:txXfrm>
        <a:off x="0" y="1217677"/>
        <a:ext cx="5368525" cy="1215894"/>
      </dsp:txXfrm>
    </dsp:sp>
    <dsp:sp modelId="{4AE29ACC-4B1B-43BA-8BAD-D7374835C062}">
      <dsp:nvSpPr>
        <dsp:cNvPr id="0" name=""/>
        <dsp:cNvSpPr/>
      </dsp:nvSpPr>
      <dsp:spPr>
        <a:xfrm>
          <a:off x="0" y="2433572"/>
          <a:ext cx="536852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E85D58-6B65-4D15-B19C-EEB44D05D02E}">
      <dsp:nvSpPr>
        <dsp:cNvPr id="0" name=""/>
        <dsp:cNvSpPr/>
      </dsp:nvSpPr>
      <dsp:spPr>
        <a:xfrm>
          <a:off x="0" y="2433572"/>
          <a:ext cx="5368525"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Toronto based </a:t>
          </a:r>
        </a:p>
      </dsp:txBody>
      <dsp:txXfrm>
        <a:off x="0" y="2433572"/>
        <a:ext cx="5368525" cy="12158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0D347-DC9E-4736-84D8-E909210E664D}">
      <dsp:nvSpPr>
        <dsp:cNvPr id="0" name=""/>
        <dsp:cNvSpPr/>
      </dsp:nvSpPr>
      <dsp:spPr>
        <a:xfrm>
          <a:off x="0" y="1782"/>
          <a:ext cx="536852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7866E-98A7-4B67-A066-98992FA5C774}">
      <dsp:nvSpPr>
        <dsp:cNvPr id="0" name=""/>
        <dsp:cNvSpPr/>
      </dsp:nvSpPr>
      <dsp:spPr>
        <a:xfrm>
          <a:off x="0" y="1782"/>
          <a:ext cx="5368525"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37</a:t>
          </a:r>
        </a:p>
      </dsp:txBody>
      <dsp:txXfrm>
        <a:off x="0" y="1782"/>
        <a:ext cx="5368525" cy="1215894"/>
      </dsp:txXfrm>
    </dsp:sp>
    <dsp:sp modelId="{0FFADF25-05C5-4735-BA70-B83515F80189}">
      <dsp:nvSpPr>
        <dsp:cNvPr id="0" name=""/>
        <dsp:cNvSpPr/>
      </dsp:nvSpPr>
      <dsp:spPr>
        <a:xfrm>
          <a:off x="0" y="1217677"/>
          <a:ext cx="536852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64A91-A915-446A-B1FB-A1BF9A8EC272}">
      <dsp:nvSpPr>
        <dsp:cNvPr id="0" name=""/>
        <dsp:cNvSpPr/>
      </dsp:nvSpPr>
      <dsp:spPr>
        <a:xfrm>
          <a:off x="0" y="1217677"/>
          <a:ext cx="5368525"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Social media influencer</a:t>
          </a:r>
        </a:p>
      </dsp:txBody>
      <dsp:txXfrm>
        <a:off x="0" y="1217677"/>
        <a:ext cx="5368525" cy="1215894"/>
      </dsp:txXfrm>
    </dsp:sp>
    <dsp:sp modelId="{B3DE11EA-0F70-4405-9758-19E983D78E8F}">
      <dsp:nvSpPr>
        <dsp:cNvPr id="0" name=""/>
        <dsp:cNvSpPr/>
      </dsp:nvSpPr>
      <dsp:spPr>
        <a:xfrm>
          <a:off x="0" y="2433572"/>
          <a:ext cx="536852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B41CC-0AE9-4BE6-B5FB-CD14F9E89A89}">
      <dsp:nvSpPr>
        <dsp:cNvPr id="0" name=""/>
        <dsp:cNvSpPr/>
      </dsp:nvSpPr>
      <dsp:spPr>
        <a:xfrm>
          <a:off x="0" y="2433572"/>
          <a:ext cx="5368525"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Engagement rate is 75%</a:t>
          </a:r>
        </a:p>
      </dsp:txBody>
      <dsp:txXfrm>
        <a:off x="0" y="2433572"/>
        <a:ext cx="5368525" cy="12158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44610-CAC6-429E-BF85-306E0A4CC939}">
      <dsp:nvSpPr>
        <dsp:cNvPr id="0" name=""/>
        <dsp:cNvSpPr/>
      </dsp:nvSpPr>
      <dsp:spPr>
        <a:xfrm>
          <a:off x="0" y="1866"/>
          <a:ext cx="10292080" cy="7954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D391E2-6D72-4209-985E-9609753E5815}">
      <dsp:nvSpPr>
        <dsp:cNvPr id="0" name=""/>
        <dsp:cNvSpPr/>
      </dsp:nvSpPr>
      <dsp:spPr>
        <a:xfrm>
          <a:off x="240629" y="180847"/>
          <a:ext cx="437507" cy="437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E9041-1416-4670-80B7-13A5098F6054}">
      <dsp:nvSpPr>
        <dsp:cNvPr id="0" name=""/>
        <dsp:cNvSpPr/>
      </dsp:nvSpPr>
      <dsp:spPr>
        <a:xfrm>
          <a:off x="918765" y="1866"/>
          <a:ext cx="9373314"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844550">
            <a:lnSpc>
              <a:spcPct val="100000"/>
            </a:lnSpc>
            <a:spcBef>
              <a:spcPct val="0"/>
            </a:spcBef>
            <a:spcAft>
              <a:spcPct val="35000"/>
            </a:spcAft>
            <a:buNone/>
          </a:pPr>
          <a:r>
            <a:rPr lang="en-CA" sz="1900" kern="1200" dirty="0">
              <a:solidFill>
                <a:schemeClr val="bg1">
                  <a:lumMod val="85000"/>
                  <a:lumOff val="15000"/>
                </a:schemeClr>
              </a:solidFill>
            </a:rPr>
            <a:t>Ikea is creating the live home designs for the fans of IKEA’s  products</a:t>
          </a:r>
          <a:endParaRPr lang="en-US" sz="1900" kern="1200" dirty="0">
            <a:solidFill>
              <a:schemeClr val="bg1">
                <a:lumMod val="85000"/>
                <a:lumOff val="15000"/>
              </a:schemeClr>
            </a:solidFill>
          </a:endParaRPr>
        </a:p>
      </dsp:txBody>
      <dsp:txXfrm>
        <a:off x="918765" y="1866"/>
        <a:ext cx="9373314" cy="795468"/>
      </dsp:txXfrm>
    </dsp:sp>
    <dsp:sp modelId="{EDF6453F-7E78-4E47-9F42-17E697AAD27B}">
      <dsp:nvSpPr>
        <dsp:cNvPr id="0" name=""/>
        <dsp:cNvSpPr/>
      </dsp:nvSpPr>
      <dsp:spPr>
        <a:xfrm>
          <a:off x="0" y="996202"/>
          <a:ext cx="10292080" cy="7954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C5537-D75E-449E-85B1-F70927796E8B}">
      <dsp:nvSpPr>
        <dsp:cNvPr id="0" name=""/>
        <dsp:cNvSpPr/>
      </dsp:nvSpPr>
      <dsp:spPr>
        <a:xfrm>
          <a:off x="240629" y="1175182"/>
          <a:ext cx="437507" cy="437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5219A6-D0CB-49B3-A70D-80BC94717996}">
      <dsp:nvSpPr>
        <dsp:cNvPr id="0" name=""/>
        <dsp:cNvSpPr/>
      </dsp:nvSpPr>
      <dsp:spPr>
        <a:xfrm>
          <a:off x="918765" y="996202"/>
          <a:ext cx="9373314"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844550">
            <a:lnSpc>
              <a:spcPct val="100000"/>
            </a:lnSpc>
            <a:spcBef>
              <a:spcPct val="0"/>
            </a:spcBef>
            <a:spcAft>
              <a:spcPct val="35000"/>
            </a:spcAft>
            <a:buNone/>
          </a:pPr>
          <a:r>
            <a:rPr lang="en-CA" sz="1900" kern="1200" dirty="0">
              <a:solidFill>
                <a:schemeClr val="bg1">
                  <a:lumMod val="85000"/>
                  <a:lumOff val="15000"/>
                </a:schemeClr>
              </a:solidFill>
            </a:rPr>
            <a:t>What: interacting with customer with new modern designs and  app</a:t>
          </a:r>
          <a:endParaRPr lang="en-US" sz="1900" kern="1200" dirty="0">
            <a:solidFill>
              <a:schemeClr val="bg1">
                <a:lumMod val="85000"/>
                <a:lumOff val="15000"/>
              </a:schemeClr>
            </a:solidFill>
          </a:endParaRPr>
        </a:p>
      </dsp:txBody>
      <dsp:txXfrm>
        <a:off x="918765" y="996202"/>
        <a:ext cx="9373314" cy="795468"/>
      </dsp:txXfrm>
    </dsp:sp>
    <dsp:sp modelId="{3B5AECCB-DFD3-4A58-B90D-413A27B433BB}">
      <dsp:nvSpPr>
        <dsp:cNvPr id="0" name=""/>
        <dsp:cNvSpPr/>
      </dsp:nvSpPr>
      <dsp:spPr>
        <a:xfrm>
          <a:off x="0" y="1990537"/>
          <a:ext cx="10292080" cy="7954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117508-DA90-47FF-AAE0-0FEF6602A38C}">
      <dsp:nvSpPr>
        <dsp:cNvPr id="0" name=""/>
        <dsp:cNvSpPr/>
      </dsp:nvSpPr>
      <dsp:spPr>
        <a:xfrm>
          <a:off x="240629" y="2169518"/>
          <a:ext cx="437507" cy="437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BB03C-E94A-489B-A804-C276B234A157}">
      <dsp:nvSpPr>
        <dsp:cNvPr id="0" name=""/>
        <dsp:cNvSpPr/>
      </dsp:nvSpPr>
      <dsp:spPr>
        <a:xfrm>
          <a:off x="918765" y="1990537"/>
          <a:ext cx="9373314"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844550">
            <a:lnSpc>
              <a:spcPct val="100000"/>
            </a:lnSpc>
            <a:spcBef>
              <a:spcPct val="0"/>
            </a:spcBef>
            <a:spcAft>
              <a:spcPct val="35000"/>
            </a:spcAft>
            <a:buNone/>
          </a:pPr>
          <a:r>
            <a:rPr lang="en-CA" sz="1900" kern="1200" dirty="0">
              <a:solidFill>
                <a:schemeClr val="bg1">
                  <a:lumMod val="85000"/>
                  <a:lumOff val="15000"/>
                </a:schemeClr>
              </a:solidFill>
            </a:rPr>
            <a:t>Who: Ikea users and future users</a:t>
          </a:r>
          <a:endParaRPr lang="en-US" sz="1900" kern="1200" dirty="0">
            <a:solidFill>
              <a:schemeClr val="bg1">
                <a:lumMod val="85000"/>
                <a:lumOff val="15000"/>
              </a:schemeClr>
            </a:solidFill>
          </a:endParaRPr>
        </a:p>
      </dsp:txBody>
      <dsp:txXfrm>
        <a:off x="918765" y="1990537"/>
        <a:ext cx="9373314" cy="795468"/>
      </dsp:txXfrm>
    </dsp:sp>
    <dsp:sp modelId="{6259CFA0-9B31-41F4-B247-BDE69576BF1B}">
      <dsp:nvSpPr>
        <dsp:cNvPr id="0" name=""/>
        <dsp:cNvSpPr/>
      </dsp:nvSpPr>
      <dsp:spPr>
        <a:xfrm>
          <a:off x="0" y="2984873"/>
          <a:ext cx="10292080" cy="7954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29CBDD-3B50-4252-89EC-C85860C440C0}">
      <dsp:nvSpPr>
        <dsp:cNvPr id="0" name=""/>
        <dsp:cNvSpPr/>
      </dsp:nvSpPr>
      <dsp:spPr>
        <a:xfrm>
          <a:off x="240629" y="3163853"/>
          <a:ext cx="437507" cy="4375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A46446-DFD0-4B46-B079-DC3865012E7A}">
      <dsp:nvSpPr>
        <dsp:cNvPr id="0" name=""/>
        <dsp:cNvSpPr/>
      </dsp:nvSpPr>
      <dsp:spPr>
        <a:xfrm>
          <a:off x="918765" y="2984873"/>
          <a:ext cx="9373314"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844550">
            <a:lnSpc>
              <a:spcPct val="100000"/>
            </a:lnSpc>
            <a:spcBef>
              <a:spcPct val="0"/>
            </a:spcBef>
            <a:spcAft>
              <a:spcPct val="35000"/>
            </a:spcAft>
            <a:buNone/>
          </a:pPr>
          <a:r>
            <a:rPr lang="en-CA" sz="1900" kern="1200" dirty="0">
              <a:solidFill>
                <a:schemeClr val="bg1">
                  <a:lumMod val="85000"/>
                  <a:lumOff val="15000"/>
                </a:schemeClr>
              </a:solidFill>
            </a:rPr>
            <a:t>Where: Dundas street, Toronto</a:t>
          </a:r>
          <a:endParaRPr lang="en-US" sz="1900" kern="1200" dirty="0">
            <a:solidFill>
              <a:schemeClr val="bg1">
                <a:lumMod val="85000"/>
                <a:lumOff val="15000"/>
              </a:schemeClr>
            </a:solidFill>
          </a:endParaRPr>
        </a:p>
      </dsp:txBody>
      <dsp:txXfrm>
        <a:off x="918765" y="2984873"/>
        <a:ext cx="9373314" cy="795468"/>
      </dsp:txXfrm>
    </dsp:sp>
    <dsp:sp modelId="{958D1213-3029-4935-8C41-F3E92CA40DC2}">
      <dsp:nvSpPr>
        <dsp:cNvPr id="0" name=""/>
        <dsp:cNvSpPr/>
      </dsp:nvSpPr>
      <dsp:spPr>
        <a:xfrm>
          <a:off x="0" y="3999524"/>
          <a:ext cx="10292080" cy="7954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271124-E8A4-4E87-BB97-612E246997C2}">
      <dsp:nvSpPr>
        <dsp:cNvPr id="0" name=""/>
        <dsp:cNvSpPr/>
      </dsp:nvSpPr>
      <dsp:spPr>
        <a:xfrm>
          <a:off x="240629" y="4158188"/>
          <a:ext cx="437507" cy="4375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9019B-18A0-4B53-9A39-99F701D5F56B}">
      <dsp:nvSpPr>
        <dsp:cNvPr id="0" name=""/>
        <dsp:cNvSpPr/>
      </dsp:nvSpPr>
      <dsp:spPr>
        <a:xfrm>
          <a:off x="918765" y="3979208"/>
          <a:ext cx="9373314"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844550">
            <a:lnSpc>
              <a:spcPct val="100000"/>
            </a:lnSpc>
            <a:spcBef>
              <a:spcPct val="0"/>
            </a:spcBef>
            <a:spcAft>
              <a:spcPct val="35000"/>
            </a:spcAft>
            <a:buNone/>
          </a:pPr>
          <a:r>
            <a:rPr lang="en-CA" sz="1900" kern="1200" dirty="0">
              <a:solidFill>
                <a:schemeClr val="bg1">
                  <a:lumMod val="85000"/>
                  <a:lumOff val="15000"/>
                </a:schemeClr>
              </a:solidFill>
            </a:rPr>
            <a:t>When: December, 28 2024</a:t>
          </a:r>
          <a:endParaRPr lang="en-US" sz="1900" kern="1200" dirty="0">
            <a:solidFill>
              <a:schemeClr val="bg1">
                <a:lumMod val="85000"/>
                <a:lumOff val="15000"/>
              </a:schemeClr>
            </a:solidFill>
          </a:endParaRPr>
        </a:p>
      </dsp:txBody>
      <dsp:txXfrm>
        <a:off x="918765" y="3979208"/>
        <a:ext cx="9373314" cy="795468"/>
      </dsp:txXfrm>
    </dsp:sp>
    <dsp:sp modelId="{B576B2E2-A7B2-4FF0-B624-AD0445B1B027}">
      <dsp:nvSpPr>
        <dsp:cNvPr id="0" name=""/>
        <dsp:cNvSpPr/>
      </dsp:nvSpPr>
      <dsp:spPr>
        <a:xfrm>
          <a:off x="0" y="4973543"/>
          <a:ext cx="10292080" cy="7954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61DE1-55BF-4FD5-8ECD-505DE5B17F5B}">
      <dsp:nvSpPr>
        <dsp:cNvPr id="0" name=""/>
        <dsp:cNvSpPr/>
      </dsp:nvSpPr>
      <dsp:spPr>
        <a:xfrm>
          <a:off x="240629" y="5152524"/>
          <a:ext cx="437507" cy="43750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3D1137-8FB3-4829-9310-B7922FC5B176}">
      <dsp:nvSpPr>
        <dsp:cNvPr id="0" name=""/>
        <dsp:cNvSpPr/>
      </dsp:nvSpPr>
      <dsp:spPr>
        <a:xfrm>
          <a:off x="918765" y="4973543"/>
          <a:ext cx="9373314" cy="79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87" tIns="84187" rIns="84187" bIns="84187" numCol="1" spcCol="1270" anchor="ctr" anchorCtr="0">
          <a:noAutofit/>
        </a:bodyPr>
        <a:lstStyle/>
        <a:p>
          <a:pPr marL="0" lvl="0" indent="0" algn="l" defTabSz="844550">
            <a:lnSpc>
              <a:spcPct val="100000"/>
            </a:lnSpc>
            <a:spcBef>
              <a:spcPct val="0"/>
            </a:spcBef>
            <a:spcAft>
              <a:spcPct val="35000"/>
            </a:spcAft>
            <a:buNone/>
          </a:pPr>
          <a:r>
            <a:rPr lang="en-CA" sz="1900" kern="1200" dirty="0">
              <a:solidFill>
                <a:schemeClr val="bg1">
                  <a:lumMod val="85000"/>
                  <a:lumOff val="15000"/>
                </a:schemeClr>
              </a:solidFill>
            </a:rPr>
            <a:t>Why: To give solutions to customers </a:t>
          </a:r>
          <a:endParaRPr lang="en-US" sz="1900" kern="1200" dirty="0">
            <a:solidFill>
              <a:schemeClr val="bg1">
                <a:lumMod val="85000"/>
                <a:lumOff val="15000"/>
              </a:schemeClr>
            </a:solidFill>
          </a:endParaRPr>
        </a:p>
      </dsp:txBody>
      <dsp:txXfrm>
        <a:off x="918765" y="4973543"/>
        <a:ext cx="9373314" cy="7954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A476F-FA01-4E1A-8B87-534A5807E718}">
      <dsp:nvSpPr>
        <dsp:cNvPr id="0" name=""/>
        <dsp:cNvSpPr/>
      </dsp:nvSpPr>
      <dsp:spPr>
        <a:xfrm>
          <a:off x="0" y="0"/>
          <a:ext cx="8534400" cy="361526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IKEA, founded in 1943 in Sweden, is a renowned home furnishings shop that offers a large choice of well-designed, functional home furnishings at costs that are affordable to as many people as possible. IKEA Canada is part of the Ingka Group, which runs 389 IKEA shops across 32 countries, including 14 in Canada. This is well known brand with loyal customer.</a:t>
          </a:r>
        </a:p>
      </dsp:txBody>
      <dsp:txXfrm>
        <a:off x="0" y="0"/>
        <a:ext cx="8534400" cy="36152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54C4D-C9AA-4573-A4DE-AED7D982B0C1}">
      <dsp:nvSpPr>
        <dsp:cNvPr id="0" name=""/>
        <dsp:cNvSpPr/>
      </dsp:nvSpPr>
      <dsp:spPr>
        <a:xfrm>
          <a:off x="0" y="1717"/>
          <a:ext cx="10979468" cy="731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546A7-9DD7-4F20-884B-69742563A5B6}">
      <dsp:nvSpPr>
        <dsp:cNvPr id="0" name=""/>
        <dsp:cNvSpPr/>
      </dsp:nvSpPr>
      <dsp:spPr>
        <a:xfrm>
          <a:off x="221353" y="166360"/>
          <a:ext cx="402460" cy="402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E9BCA5-478F-4535-BAA4-B653F65F71FD}">
      <dsp:nvSpPr>
        <dsp:cNvPr id="0" name=""/>
        <dsp:cNvSpPr/>
      </dsp:nvSpPr>
      <dsp:spPr>
        <a:xfrm>
          <a:off x="845167" y="1717"/>
          <a:ext cx="10134300" cy="73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43" tIns="77443" rIns="77443" bIns="77443" numCol="1" spcCol="1270" anchor="ctr" anchorCtr="0">
          <a:noAutofit/>
        </a:bodyPr>
        <a:lstStyle/>
        <a:p>
          <a:pPr marL="0" lvl="0" indent="0" algn="l" defTabSz="711200">
            <a:lnSpc>
              <a:spcPct val="100000"/>
            </a:lnSpc>
            <a:spcBef>
              <a:spcPct val="0"/>
            </a:spcBef>
            <a:spcAft>
              <a:spcPct val="35000"/>
            </a:spcAft>
            <a:buNone/>
          </a:pPr>
          <a:r>
            <a:rPr lang="en-CA" sz="1600" kern="1200"/>
            <a:t>Event details: Ikea style discoveries</a:t>
          </a:r>
          <a:endParaRPr lang="en-US" sz="1600" kern="1200"/>
        </a:p>
      </dsp:txBody>
      <dsp:txXfrm>
        <a:off x="845167" y="1717"/>
        <a:ext cx="10134300" cy="731746"/>
      </dsp:txXfrm>
    </dsp:sp>
    <dsp:sp modelId="{06F37E84-1C34-4CB0-8B46-6C428A3EA1DA}">
      <dsp:nvSpPr>
        <dsp:cNvPr id="0" name=""/>
        <dsp:cNvSpPr/>
      </dsp:nvSpPr>
      <dsp:spPr>
        <a:xfrm>
          <a:off x="0" y="916400"/>
          <a:ext cx="10979468" cy="731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E8472-B1E1-4B5C-88C0-CFC8F692A694}">
      <dsp:nvSpPr>
        <dsp:cNvPr id="0" name=""/>
        <dsp:cNvSpPr/>
      </dsp:nvSpPr>
      <dsp:spPr>
        <a:xfrm>
          <a:off x="221353" y="1081044"/>
          <a:ext cx="402460" cy="402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1E5E94-09B5-48CB-9C9B-1452236BCA8C}">
      <dsp:nvSpPr>
        <dsp:cNvPr id="0" name=""/>
        <dsp:cNvSpPr/>
      </dsp:nvSpPr>
      <dsp:spPr>
        <a:xfrm>
          <a:off x="845167" y="916400"/>
          <a:ext cx="10134300" cy="73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43" tIns="77443" rIns="77443" bIns="77443" numCol="1" spcCol="1270" anchor="ctr" anchorCtr="0">
          <a:noAutofit/>
        </a:bodyPr>
        <a:lstStyle/>
        <a:p>
          <a:pPr marL="0" lvl="0" indent="0" algn="l" defTabSz="711200">
            <a:lnSpc>
              <a:spcPct val="100000"/>
            </a:lnSpc>
            <a:spcBef>
              <a:spcPct val="0"/>
            </a:spcBef>
            <a:spcAft>
              <a:spcPct val="35000"/>
            </a:spcAft>
            <a:buNone/>
          </a:pPr>
          <a:r>
            <a:rPr lang="en-CA" sz="1600" kern="1200"/>
            <a:t>Ikea developed idea of this event to connect with their customers and develop stronger bond. This is chance for the people who is confused about how to design the home to get rid of this confusion.</a:t>
          </a:r>
          <a:endParaRPr lang="en-US" sz="1600" kern="1200"/>
        </a:p>
      </dsp:txBody>
      <dsp:txXfrm>
        <a:off x="845167" y="916400"/>
        <a:ext cx="10134300" cy="731746"/>
      </dsp:txXfrm>
    </dsp:sp>
    <dsp:sp modelId="{0F63AE43-793B-44E7-BFBA-F1E58D05993A}">
      <dsp:nvSpPr>
        <dsp:cNvPr id="0" name=""/>
        <dsp:cNvSpPr/>
      </dsp:nvSpPr>
      <dsp:spPr>
        <a:xfrm>
          <a:off x="0" y="1831084"/>
          <a:ext cx="10979468" cy="731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B08986-0568-47EF-8393-F077716D81FF}">
      <dsp:nvSpPr>
        <dsp:cNvPr id="0" name=""/>
        <dsp:cNvSpPr/>
      </dsp:nvSpPr>
      <dsp:spPr>
        <a:xfrm>
          <a:off x="221353" y="1995727"/>
          <a:ext cx="402460" cy="402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212D68-2000-42D4-A73B-7BC8F4D19378}">
      <dsp:nvSpPr>
        <dsp:cNvPr id="0" name=""/>
        <dsp:cNvSpPr/>
      </dsp:nvSpPr>
      <dsp:spPr>
        <a:xfrm>
          <a:off x="845167" y="1831084"/>
          <a:ext cx="10134300" cy="73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43" tIns="77443" rIns="77443" bIns="77443" numCol="1" spcCol="1270" anchor="ctr" anchorCtr="0">
          <a:noAutofit/>
        </a:bodyPr>
        <a:lstStyle/>
        <a:p>
          <a:pPr marL="0" lvl="0" indent="0" algn="l" defTabSz="711200">
            <a:lnSpc>
              <a:spcPct val="100000"/>
            </a:lnSpc>
            <a:spcBef>
              <a:spcPct val="0"/>
            </a:spcBef>
            <a:spcAft>
              <a:spcPct val="35000"/>
            </a:spcAft>
            <a:buNone/>
          </a:pPr>
          <a:r>
            <a:rPr lang="en-CA" sz="1600" kern="1200"/>
            <a:t>Where: Yonge-Dundas Square </a:t>
          </a:r>
          <a:endParaRPr lang="en-US" sz="1600" kern="1200"/>
        </a:p>
      </dsp:txBody>
      <dsp:txXfrm>
        <a:off x="845167" y="1831084"/>
        <a:ext cx="10134300" cy="731746"/>
      </dsp:txXfrm>
    </dsp:sp>
    <dsp:sp modelId="{40EA31BD-0094-44E8-9C76-4C96ECF51E0D}">
      <dsp:nvSpPr>
        <dsp:cNvPr id="0" name=""/>
        <dsp:cNvSpPr/>
      </dsp:nvSpPr>
      <dsp:spPr>
        <a:xfrm>
          <a:off x="0" y="2745768"/>
          <a:ext cx="10979468" cy="731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15DC9-1C48-41BF-91FC-C0605CB57925}">
      <dsp:nvSpPr>
        <dsp:cNvPr id="0" name=""/>
        <dsp:cNvSpPr/>
      </dsp:nvSpPr>
      <dsp:spPr>
        <a:xfrm>
          <a:off x="221353" y="2910411"/>
          <a:ext cx="402460" cy="4024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A26445-134D-47D2-AB6B-E28CF1ECCAFD}">
      <dsp:nvSpPr>
        <dsp:cNvPr id="0" name=""/>
        <dsp:cNvSpPr/>
      </dsp:nvSpPr>
      <dsp:spPr>
        <a:xfrm>
          <a:off x="845167" y="2745768"/>
          <a:ext cx="10134300" cy="73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43" tIns="77443" rIns="77443" bIns="77443" numCol="1" spcCol="1270" anchor="ctr" anchorCtr="0">
          <a:noAutofit/>
        </a:bodyPr>
        <a:lstStyle/>
        <a:p>
          <a:pPr marL="0" lvl="0" indent="0" algn="l" defTabSz="711200">
            <a:lnSpc>
              <a:spcPct val="100000"/>
            </a:lnSpc>
            <a:spcBef>
              <a:spcPct val="0"/>
            </a:spcBef>
            <a:spcAft>
              <a:spcPct val="35000"/>
            </a:spcAft>
            <a:buNone/>
          </a:pPr>
          <a:r>
            <a:rPr lang="en-CA" sz="1600" kern="1200"/>
            <a:t>Schedule: 12am: entry of shay Mitchell</a:t>
          </a:r>
          <a:endParaRPr lang="en-US" sz="1600" kern="1200"/>
        </a:p>
      </dsp:txBody>
      <dsp:txXfrm>
        <a:off x="845167" y="2745768"/>
        <a:ext cx="10134300" cy="731746"/>
      </dsp:txXfrm>
    </dsp:sp>
    <dsp:sp modelId="{2D50D3F2-0D46-49C8-BBF6-A9CF4CF8BE96}">
      <dsp:nvSpPr>
        <dsp:cNvPr id="0" name=""/>
        <dsp:cNvSpPr/>
      </dsp:nvSpPr>
      <dsp:spPr>
        <a:xfrm>
          <a:off x="0" y="3660452"/>
          <a:ext cx="10979468" cy="731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062FA-1747-4B73-AC05-7C718851CEC7}">
      <dsp:nvSpPr>
        <dsp:cNvPr id="0" name=""/>
        <dsp:cNvSpPr/>
      </dsp:nvSpPr>
      <dsp:spPr>
        <a:xfrm>
          <a:off x="221353" y="3825095"/>
          <a:ext cx="402460" cy="4024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5FB916-F379-4D28-851C-C6EBB3C64E7A}">
      <dsp:nvSpPr>
        <dsp:cNvPr id="0" name=""/>
        <dsp:cNvSpPr/>
      </dsp:nvSpPr>
      <dsp:spPr>
        <a:xfrm>
          <a:off x="845167" y="3660452"/>
          <a:ext cx="10134300" cy="73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43" tIns="77443" rIns="77443" bIns="77443" numCol="1" spcCol="1270" anchor="ctr" anchorCtr="0">
          <a:noAutofit/>
        </a:bodyPr>
        <a:lstStyle/>
        <a:p>
          <a:pPr marL="0" lvl="0" indent="0" algn="l" defTabSz="711200">
            <a:lnSpc>
              <a:spcPct val="100000"/>
            </a:lnSpc>
            <a:spcBef>
              <a:spcPct val="0"/>
            </a:spcBef>
            <a:spcAft>
              <a:spcPct val="35000"/>
            </a:spcAft>
            <a:buNone/>
          </a:pPr>
          <a:r>
            <a:rPr lang="en-CA" sz="1600" kern="1200"/>
            <a:t>1am: lesson on how to use the app</a:t>
          </a:r>
          <a:endParaRPr lang="en-US" sz="1600" kern="1200"/>
        </a:p>
      </dsp:txBody>
      <dsp:txXfrm>
        <a:off x="845167" y="3660452"/>
        <a:ext cx="10134300" cy="731746"/>
      </dsp:txXfrm>
    </dsp:sp>
    <dsp:sp modelId="{F7043FD3-FC4D-4C9F-BB54-12D7BC788C9B}">
      <dsp:nvSpPr>
        <dsp:cNvPr id="0" name=""/>
        <dsp:cNvSpPr/>
      </dsp:nvSpPr>
      <dsp:spPr>
        <a:xfrm>
          <a:off x="0" y="4575135"/>
          <a:ext cx="10979468" cy="731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00A69D-499F-40CA-A985-2A03EC0CA80C}">
      <dsp:nvSpPr>
        <dsp:cNvPr id="0" name=""/>
        <dsp:cNvSpPr/>
      </dsp:nvSpPr>
      <dsp:spPr>
        <a:xfrm>
          <a:off x="221353" y="4739778"/>
          <a:ext cx="402460" cy="40246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A5B960-5BA1-4E87-BD5E-A12A8DB28AD1}">
      <dsp:nvSpPr>
        <dsp:cNvPr id="0" name=""/>
        <dsp:cNvSpPr/>
      </dsp:nvSpPr>
      <dsp:spPr>
        <a:xfrm>
          <a:off x="845167" y="4575135"/>
          <a:ext cx="10134300" cy="731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443" tIns="77443" rIns="77443" bIns="77443" numCol="1" spcCol="1270" anchor="ctr" anchorCtr="0">
          <a:noAutofit/>
        </a:bodyPr>
        <a:lstStyle/>
        <a:p>
          <a:pPr marL="0" lvl="0" indent="0" algn="l" defTabSz="711200">
            <a:lnSpc>
              <a:spcPct val="100000"/>
            </a:lnSpc>
            <a:spcBef>
              <a:spcPct val="0"/>
            </a:spcBef>
            <a:spcAft>
              <a:spcPct val="35000"/>
            </a:spcAft>
            <a:buNone/>
          </a:pPr>
          <a:r>
            <a:rPr lang="en-CA" sz="1600" kern="1200"/>
            <a:t>2am: interview by David</a:t>
          </a:r>
          <a:endParaRPr lang="en-US" sz="1600" kern="1200"/>
        </a:p>
      </dsp:txBody>
      <dsp:txXfrm>
        <a:off x="845167" y="4575135"/>
        <a:ext cx="10134300" cy="7317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FE9D8-E936-4DB7-BC10-370227935C2C}">
      <dsp:nvSpPr>
        <dsp:cNvPr id="0" name=""/>
        <dsp:cNvSpPr/>
      </dsp:nvSpPr>
      <dsp:spPr>
        <a:xfrm>
          <a:off x="2229949" y="1243095"/>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8241" y="1286251"/>
        <a:ext cx="25641" cy="5128"/>
      </dsp:txXfrm>
    </dsp:sp>
    <dsp:sp modelId="{A8F59E6B-EFF9-4295-9C3E-A45338150244}">
      <dsp:nvSpPr>
        <dsp:cNvPr id="0" name=""/>
        <dsp:cNvSpPr/>
      </dsp:nvSpPr>
      <dsp:spPr>
        <a:xfrm>
          <a:off x="2081" y="619914"/>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16 Stores</a:t>
          </a:r>
          <a:endParaRPr lang="en-US" sz="1900" kern="1200"/>
        </a:p>
      </dsp:txBody>
      <dsp:txXfrm>
        <a:off x="2081" y="619914"/>
        <a:ext cx="2229668" cy="1337801"/>
      </dsp:txXfrm>
    </dsp:sp>
    <dsp:sp modelId="{211DEFED-9CF6-4FD2-8ADF-9FBAF1692D35}">
      <dsp:nvSpPr>
        <dsp:cNvPr id="0" name=""/>
        <dsp:cNvSpPr/>
      </dsp:nvSpPr>
      <dsp:spPr>
        <a:xfrm>
          <a:off x="4972442" y="1243095"/>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0733" y="1286251"/>
        <a:ext cx="25641" cy="5128"/>
      </dsp:txXfrm>
    </dsp:sp>
    <dsp:sp modelId="{5F4BFC15-8AD9-4269-B587-CA677163AC87}">
      <dsp:nvSpPr>
        <dsp:cNvPr id="0" name=""/>
        <dsp:cNvSpPr/>
      </dsp:nvSpPr>
      <dsp:spPr>
        <a:xfrm>
          <a:off x="2744573" y="619914"/>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1 Distribution Centre</a:t>
          </a:r>
          <a:endParaRPr lang="en-US" sz="1900" kern="1200"/>
        </a:p>
      </dsp:txBody>
      <dsp:txXfrm>
        <a:off x="2744573" y="619914"/>
        <a:ext cx="2229668" cy="1337801"/>
      </dsp:txXfrm>
    </dsp:sp>
    <dsp:sp modelId="{0A8E3EA1-0380-444C-99DE-2F2B007A2D7E}">
      <dsp:nvSpPr>
        <dsp:cNvPr id="0" name=""/>
        <dsp:cNvSpPr/>
      </dsp:nvSpPr>
      <dsp:spPr>
        <a:xfrm>
          <a:off x="7714934" y="1243095"/>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43225" y="1286251"/>
        <a:ext cx="25641" cy="5128"/>
      </dsp:txXfrm>
    </dsp:sp>
    <dsp:sp modelId="{8C3F66F6-5AF5-4F00-92BB-49C1B2E1848A}">
      <dsp:nvSpPr>
        <dsp:cNvPr id="0" name=""/>
        <dsp:cNvSpPr/>
      </dsp:nvSpPr>
      <dsp:spPr>
        <a:xfrm>
          <a:off x="5487065" y="619914"/>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4 Customer Distribution Centres</a:t>
          </a:r>
          <a:endParaRPr lang="en-US" sz="1900" kern="1200"/>
        </a:p>
      </dsp:txBody>
      <dsp:txXfrm>
        <a:off x="5487065" y="619914"/>
        <a:ext cx="2229668" cy="1337801"/>
      </dsp:txXfrm>
    </dsp:sp>
    <dsp:sp modelId="{43D789A9-4B9C-4292-AFE2-8363BFE16C2A}">
      <dsp:nvSpPr>
        <dsp:cNvPr id="0" name=""/>
        <dsp:cNvSpPr/>
      </dsp:nvSpPr>
      <dsp:spPr>
        <a:xfrm>
          <a:off x="1116915" y="1955915"/>
          <a:ext cx="8227476" cy="482223"/>
        </a:xfrm>
        <a:custGeom>
          <a:avLst/>
          <a:gdLst/>
          <a:ahLst/>
          <a:cxnLst/>
          <a:rect l="0" t="0" r="0" b="0"/>
          <a:pathLst>
            <a:path>
              <a:moveTo>
                <a:pt x="8227476" y="0"/>
              </a:moveTo>
              <a:lnTo>
                <a:pt x="8227476" y="258211"/>
              </a:lnTo>
              <a:lnTo>
                <a:pt x="0" y="258211"/>
              </a:lnTo>
              <a:lnTo>
                <a:pt x="0" y="482223"/>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24567" y="2194463"/>
        <a:ext cx="412172" cy="5128"/>
      </dsp:txXfrm>
    </dsp:sp>
    <dsp:sp modelId="{C9219722-916C-4A3F-A7EA-7511B5025FAC}">
      <dsp:nvSpPr>
        <dsp:cNvPr id="0" name=""/>
        <dsp:cNvSpPr/>
      </dsp:nvSpPr>
      <dsp:spPr>
        <a:xfrm>
          <a:off x="8229558" y="619914"/>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1 Customer Support Centre</a:t>
          </a:r>
          <a:endParaRPr lang="en-US" sz="1900" kern="1200"/>
        </a:p>
      </dsp:txBody>
      <dsp:txXfrm>
        <a:off x="8229558" y="619914"/>
        <a:ext cx="2229668" cy="1337801"/>
      </dsp:txXfrm>
    </dsp:sp>
    <dsp:sp modelId="{DCA12E3B-401D-447C-96EC-F44CC156891E}">
      <dsp:nvSpPr>
        <dsp:cNvPr id="0" name=""/>
        <dsp:cNvSpPr/>
      </dsp:nvSpPr>
      <dsp:spPr>
        <a:xfrm>
          <a:off x="2229949" y="3093719"/>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8241" y="3136875"/>
        <a:ext cx="25641" cy="5128"/>
      </dsp:txXfrm>
    </dsp:sp>
    <dsp:sp modelId="{F3A5D4DC-D329-4DAC-BAD6-BD290044E0C4}">
      <dsp:nvSpPr>
        <dsp:cNvPr id="0" name=""/>
        <dsp:cNvSpPr/>
      </dsp:nvSpPr>
      <dsp:spPr>
        <a:xfrm>
          <a:off x="2081" y="2470539"/>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3 Plan and order points</a:t>
          </a:r>
          <a:endParaRPr lang="en-US" sz="1900" kern="1200"/>
        </a:p>
      </dsp:txBody>
      <dsp:txXfrm>
        <a:off x="2081" y="2470539"/>
        <a:ext cx="2229668" cy="1337801"/>
      </dsp:txXfrm>
    </dsp:sp>
    <dsp:sp modelId="{5E035F27-FE5A-4C68-9E0D-D081FF3D3830}">
      <dsp:nvSpPr>
        <dsp:cNvPr id="0" name=""/>
        <dsp:cNvSpPr/>
      </dsp:nvSpPr>
      <dsp:spPr>
        <a:xfrm>
          <a:off x="4972442" y="3093719"/>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0733" y="3136875"/>
        <a:ext cx="25641" cy="5128"/>
      </dsp:txXfrm>
    </dsp:sp>
    <dsp:sp modelId="{1B3F1082-404D-4929-99AD-F6255A9B0C9D}">
      <dsp:nvSpPr>
        <dsp:cNvPr id="0" name=""/>
        <dsp:cNvSpPr/>
      </dsp:nvSpPr>
      <dsp:spPr>
        <a:xfrm>
          <a:off x="2744573" y="2470539"/>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4 Design studios</a:t>
          </a:r>
          <a:endParaRPr lang="en-US" sz="1900" kern="1200"/>
        </a:p>
      </dsp:txBody>
      <dsp:txXfrm>
        <a:off x="2744573" y="2470539"/>
        <a:ext cx="2229668" cy="1337801"/>
      </dsp:txXfrm>
    </dsp:sp>
    <dsp:sp modelId="{FE84FB9D-3F8A-47E8-B5ED-97C3D15B09F2}">
      <dsp:nvSpPr>
        <dsp:cNvPr id="0" name=""/>
        <dsp:cNvSpPr/>
      </dsp:nvSpPr>
      <dsp:spPr>
        <a:xfrm>
          <a:off x="7714934" y="3093719"/>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43225" y="3136875"/>
        <a:ext cx="25641" cy="5128"/>
      </dsp:txXfrm>
    </dsp:sp>
    <dsp:sp modelId="{2A8D500D-66D0-4B66-915C-5A15C4F7A16F}">
      <dsp:nvSpPr>
        <dsp:cNvPr id="0" name=""/>
        <dsp:cNvSpPr/>
      </dsp:nvSpPr>
      <dsp:spPr>
        <a:xfrm>
          <a:off x="5487065" y="2470539"/>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15 Collection points</a:t>
          </a:r>
          <a:endParaRPr lang="en-US" sz="1900" kern="1200"/>
        </a:p>
      </dsp:txBody>
      <dsp:txXfrm>
        <a:off x="5487065" y="2470539"/>
        <a:ext cx="2229668" cy="1337801"/>
      </dsp:txXfrm>
    </dsp:sp>
    <dsp:sp modelId="{A9B39B2F-25C0-4743-954A-E2F288B654ED}">
      <dsp:nvSpPr>
        <dsp:cNvPr id="0" name=""/>
        <dsp:cNvSpPr/>
      </dsp:nvSpPr>
      <dsp:spPr>
        <a:xfrm>
          <a:off x="1116915" y="3806540"/>
          <a:ext cx="8227476" cy="482223"/>
        </a:xfrm>
        <a:custGeom>
          <a:avLst/>
          <a:gdLst/>
          <a:ahLst/>
          <a:cxnLst/>
          <a:rect l="0" t="0" r="0" b="0"/>
          <a:pathLst>
            <a:path>
              <a:moveTo>
                <a:pt x="8227476" y="0"/>
              </a:moveTo>
              <a:lnTo>
                <a:pt x="8227476" y="258211"/>
              </a:lnTo>
              <a:lnTo>
                <a:pt x="0" y="258211"/>
              </a:lnTo>
              <a:lnTo>
                <a:pt x="0" y="482223"/>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24567" y="4045088"/>
        <a:ext cx="412172" cy="5128"/>
      </dsp:txXfrm>
    </dsp:sp>
    <dsp:sp modelId="{44FC8647-1A46-45AE-97D5-95B32DA941A0}">
      <dsp:nvSpPr>
        <dsp:cNvPr id="0" name=""/>
        <dsp:cNvSpPr/>
      </dsp:nvSpPr>
      <dsp:spPr>
        <a:xfrm>
          <a:off x="8229558" y="2470539"/>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dirty="0"/>
            <a:t>35 Penguin </a:t>
          </a:r>
          <a:r>
            <a:rPr lang="en-CA" sz="1900" kern="1200" dirty="0" err="1"/>
            <a:t>PickUp</a:t>
          </a:r>
          <a:r>
            <a:rPr lang="en-CA" sz="1900" kern="1200" dirty="0"/>
            <a:t> locations</a:t>
          </a:r>
          <a:endParaRPr lang="en-US" sz="1900" kern="1200" dirty="0"/>
        </a:p>
      </dsp:txBody>
      <dsp:txXfrm>
        <a:off x="8229558" y="2470539"/>
        <a:ext cx="2229668" cy="1337801"/>
      </dsp:txXfrm>
    </dsp:sp>
    <dsp:sp modelId="{52BC572C-4712-4841-97F3-6B80C11930C4}">
      <dsp:nvSpPr>
        <dsp:cNvPr id="0" name=""/>
        <dsp:cNvSpPr/>
      </dsp:nvSpPr>
      <dsp:spPr>
        <a:xfrm>
          <a:off x="2229949" y="4944344"/>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58241" y="4987500"/>
        <a:ext cx="25641" cy="5128"/>
      </dsp:txXfrm>
    </dsp:sp>
    <dsp:sp modelId="{303A4BC8-8F96-41DC-A624-FDDBFD359311}">
      <dsp:nvSpPr>
        <dsp:cNvPr id="0" name=""/>
        <dsp:cNvSpPr/>
      </dsp:nvSpPr>
      <dsp:spPr>
        <a:xfrm>
          <a:off x="2081" y="4321164"/>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2 Wind farms</a:t>
          </a:r>
          <a:endParaRPr lang="en-US" sz="1900" kern="1200"/>
        </a:p>
      </dsp:txBody>
      <dsp:txXfrm>
        <a:off x="2081" y="4321164"/>
        <a:ext cx="2229668" cy="1337801"/>
      </dsp:txXfrm>
    </dsp:sp>
    <dsp:sp modelId="{F91FB277-3C23-49B1-9F8F-ACEE83E777DA}">
      <dsp:nvSpPr>
        <dsp:cNvPr id="0" name=""/>
        <dsp:cNvSpPr/>
      </dsp:nvSpPr>
      <dsp:spPr>
        <a:xfrm>
          <a:off x="4972442" y="4944344"/>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0733" y="4987500"/>
        <a:ext cx="25641" cy="5128"/>
      </dsp:txXfrm>
    </dsp:sp>
    <dsp:sp modelId="{0416E984-D3A6-4D39-AFC9-678D5B2AE151}">
      <dsp:nvSpPr>
        <dsp:cNvPr id="0" name=""/>
        <dsp:cNvSpPr/>
      </dsp:nvSpPr>
      <dsp:spPr>
        <a:xfrm>
          <a:off x="2744573" y="4321164"/>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7,200+ Co-workers</a:t>
          </a:r>
          <a:endParaRPr lang="en-US" sz="1900" kern="1200"/>
        </a:p>
      </dsp:txBody>
      <dsp:txXfrm>
        <a:off x="2744573" y="4321164"/>
        <a:ext cx="2229668" cy="1337801"/>
      </dsp:txXfrm>
    </dsp:sp>
    <dsp:sp modelId="{139DBCF2-CEC3-4BF0-8C17-B6286F526B8F}">
      <dsp:nvSpPr>
        <dsp:cNvPr id="0" name=""/>
        <dsp:cNvSpPr/>
      </dsp:nvSpPr>
      <dsp:spPr>
        <a:xfrm>
          <a:off x="7714934" y="4944344"/>
          <a:ext cx="482223" cy="91440"/>
        </a:xfrm>
        <a:custGeom>
          <a:avLst/>
          <a:gdLst/>
          <a:ahLst/>
          <a:cxnLst/>
          <a:rect l="0" t="0" r="0" b="0"/>
          <a:pathLst>
            <a:path>
              <a:moveTo>
                <a:pt x="0" y="45720"/>
              </a:moveTo>
              <a:lnTo>
                <a:pt x="482223"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43225" y="4987500"/>
        <a:ext cx="25641" cy="5128"/>
      </dsp:txXfrm>
    </dsp:sp>
    <dsp:sp modelId="{53A8412B-2FE3-47E7-8FC3-7C95A6C6C468}">
      <dsp:nvSpPr>
        <dsp:cNvPr id="0" name=""/>
        <dsp:cNvSpPr/>
      </dsp:nvSpPr>
      <dsp:spPr>
        <a:xfrm>
          <a:off x="5487065" y="4321164"/>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4.5M IKEA Family members</a:t>
          </a:r>
          <a:endParaRPr lang="en-US" sz="1900" kern="1200"/>
        </a:p>
      </dsp:txBody>
      <dsp:txXfrm>
        <a:off x="5487065" y="4321164"/>
        <a:ext cx="2229668" cy="1337801"/>
      </dsp:txXfrm>
    </dsp:sp>
    <dsp:sp modelId="{A35A3E94-6160-4FCD-AFDC-B66904DAE6E6}">
      <dsp:nvSpPr>
        <dsp:cNvPr id="0" name=""/>
        <dsp:cNvSpPr/>
      </dsp:nvSpPr>
      <dsp:spPr>
        <a:xfrm>
          <a:off x="8229558" y="4321164"/>
          <a:ext cx="2229668" cy="133780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256" tIns="114683" rIns="109256" bIns="114683" numCol="1" spcCol="1270" anchor="ctr" anchorCtr="0">
          <a:noAutofit/>
        </a:bodyPr>
        <a:lstStyle/>
        <a:p>
          <a:pPr marL="0" lvl="0" indent="0" algn="ctr" defTabSz="844550">
            <a:lnSpc>
              <a:spcPct val="90000"/>
            </a:lnSpc>
            <a:spcBef>
              <a:spcPct val="0"/>
            </a:spcBef>
            <a:spcAft>
              <a:spcPct val="35000"/>
            </a:spcAft>
            <a:buNone/>
          </a:pPr>
          <a:r>
            <a:rPr lang="en-CA" sz="1900" kern="1200"/>
            <a:t>21 IKEA in Canada IKEA Canada Summary R</a:t>
          </a:r>
          <a:endParaRPr lang="en-US" sz="1900" kern="1200"/>
        </a:p>
      </dsp:txBody>
      <dsp:txXfrm>
        <a:off x="8229558" y="4321164"/>
        <a:ext cx="2229668" cy="13378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74E21-3316-40A4-8557-FD9D502B5424}" type="datetimeFigureOut">
              <a:rPr lang="en-CA" smtClean="0"/>
              <a:t>2025-06-16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05EE6-D064-4DF0-852B-231CBC59C3AB}" type="slidenum">
              <a:rPr lang="en-CA" smtClean="0"/>
              <a:t>‹#›</a:t>
            </a:fld>
            <a:endParaRPr lang="en-CA"/>
          </a:p>
        </p:txBody>
      </p:sp>
    </p:spTree>
    <p:extLst>
      <p:ext uri="{BB962C8B-B14F-4D97-AF65-F5344CB8AC3E}">
        <p14:creationId xmlns:p14="http://schemas.microsoft.com/office/powerpoint/2010/main" val="215203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8E05EE6-D064-4DF0-852B-231CBC59C3AB}" type="slidenum">
              <a:rPr lang="en-CA" smtClean="0"/>
              <a:t>5</a:t>
            </a:fld>
            <a:endParaRPr lang="en-CA"/>
          </a:p>
        </p:txBody>
      </p:sp>
    </p:spTree>
    <p:extLst>
      <p:ext uri="{BB962C8B-B14F-4D97-AF65-F5344CB8AC3E}">
        <p14:creationId xmlns:p14="http://schemas.microsoft.com/office/powerpoint/2010/main" val="437756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5445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4408324-A84C-4A45-93B6-78D079CCE772}" type="datetime1">
              <a:rPr lang="en-US" smtClean="0"/>
              <a:t>6/16/2025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6385021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2127447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514800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34490454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4325706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8324-A84C-4A45-93B6-78D079CCE772}"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9166856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43722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F02AB-6034-4B88-BC5A-7C17CB0EF809}"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9110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410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EB70D-CD01-44DA-83B3-8FEB3383D307}" type="datetime1">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1796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8349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6/16/2025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5727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6/16/2025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79586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6/16/2025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48907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2801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8786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4408324-A84C-4A45-93B6-78D079CCE772}" type="datetime1">
              <a:rPr lang="en-US" smtClean="0"/>
              <a:t>6/16/2025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30717166"/>
      </p:ext>
    </p:extLst>
  </p:cSld>
  <p:clrMap bg1="dk1" tx1="lt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pixabay.com/en/living-room-fireplace-chairs-1078916/"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davidhayes.ca/about/" TargetMode="External"/><Relationship Id="rId2" Type="http://schemas.openxmlformats.org/officeDocument/2006/relationships/hyperlink" Target="https://www.amworldgroup.com/blog/the-pr-event-playbook-a-guide-to-creating-and-planning-pr-events" TargetMode="External"/><Relationship Id="rId1" Type="http://schemas.openxmlformats.org/officeDocument/2006/relationships/slideLayout" Target="../slideLayouts/slideLayout2.xml"/><Relationship Id="rId6" Type="http://schemas.openxmlformats.org/officeDocument/2006/relationships/hyperlink" Target="https://www.ikea.com/ca/en/this-is-ikea/about-us/" TargetMode="External"/><Relationship Id="rId5" Type="http://schemas.openxmlformats.org/officeDocument/2006/relationships/hyperlink" Target="https://www.ikea.com/ca/en/" TargetMode="External"/><Relationship Id="rId4" Type="http://schemas.openxmlformats.org/officeDocument/2006/relationships/hyperlink" Target="https://www.imdb.com/name/nm3762213/bio/"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jpg"/><Relationship Id="rId4" Type="http://schemas.openxmlformats.org/officeDocument/2006/relationships/diagramLayout" Target="../diagrams/layout3.xml"/><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9F87-1777-0C61-D69F-FB4F9D4713C2}"/>
              </a:ext>
            </a:extLst>
          </p:cNvPr>
          <p:cNvSpPr>
            <a:spLocks noGrp="1"/>
          </p:cNvSpPr>
          <p:nvPr>
            <p:ph type="ctrTitle"/>
          </p:nvPr>
        </p:nvSpPr>
        <p:spPr>
          <a:xfrm>
            <a:off x="6090045" y="1346200"/>
            <a:ext cx="5624118" cy="3284538"/>
          </a:xfrm>
        </p:spPr>
        <p:txBody>
          <a:bodyPr anchor="b">
            <a:normAutofit/>
          </a:bodyPr>
          <a:lstStyle/>
          <a:p>
            <a:pPr>
              <a:lnSpc>
                <a:spcPct val="110000"/>
              </a:lnSpc>
            </a:pPr>
            <a:r>
              <a:rPr lang="en-CA" sz="1800"/>
              <a:t>Assignment </a:t>
            </a:r>
            <a:br>
              <a:rPr lang="en-CA" sz="1800"/>
            </a:br>
            <a:r>
              <a:rPr lang="en-CA" sz="1800"/>
              <a:t>3</a:t>
            </a:r>
            <a:br>
              <a:rPr lang="en-CA" sz="1800"/>
            </a:br>
            <a:br>
              <a:rPr lang="en-CA" sz="1800"/>
            </a:br>
            <a:br>
              <a:rPr lang="en-CA" sz="1800"/>
            </a:br>
            <a:br>
              <a:rPr lang="en-CA" sz="1800"/>
            </a:br>
            <a:br>
              <a:rPr lang="en-CA" sz="1800"/>
            </a:br>
            <a:br>
              <a:rPr lang="en-CA" sz="1800"/>
            </a:br>
            <a:br>
              <a:rPr lang="en-CA" sz="1800"/>
            </a:br>
            <a:br>
              <a:rPr lang="en-CA" sz="1800"/>
            </a:br>
            <a:r>
              <a:rPr lang="en-CA" sz="1800"/>
              <a:t>pr toolkit </a:t>
            </a:r>
          </a:p>
        </p:txBody>
      </p:sp>
      <p:sp>
        <p:nvSpPr>
          <p:cNvPr id="3" name="Subtitle 2">
            <a:extLst>
              <a:ext uri="{FF2B5EF4-FFF2-40B4-BE49-F238E27FC236}">
                <a16:creationId xmlns:a16="http://schemas.microsoft.com/office/drawing/2014/main" id="{DCC8A037-D6AF-1E28-2074-771E31D0C9D9}"/>
              </a:ext>
            </a:extLst>
          </p:cNvPr>
          <p:cNvSpPr>
            <a:spLocks noGrp="1"/>
          </p:cNvSpPr>
          <p:nvPr>
            <p:ph type="subTitle" idx="1"/>
          </p:nvPr>
        </p:nvSpPr>
        <p:spPr>
          <a:xfrm>
            <a:off x="6096369" y="4630738"/>
            <a:ext cx="5617794" cy="1150937"/>
          </a:xfrm>
        </p:spPr>
        <p:txBody>
          <a:bodyPr anchor="t">
            <a:normAutofit/>
          </a:bodyPr>
          <a:lstStyle/>
          <a:p>
            <a:r>
              <a:rPr lang="en-CA"/>
              <a:t>By Ritika Bhadoo, Amandeep kaur</a:t>
            </a:r>
          </a:p>
        </p:txBody>
      </p:sp>
      <p:pic>
        <p:nvPicPr>
          <p:cNvPr id="5" name="Picture 4" descr="A table with chairs and a lamp&#10;&#10;Description automatically generated">
            <a:extLst>
              <a:ext uri="{FF2B5EF4-FFF2-40B4-BE49-F238E27FC236}">
                <a16:creationId xmlns:a16="http://schemas.microsoft.com/office/drawing/2014/main" id="{A6E347C0-A022-0B58-DC61-CAD23632A3B4}"/>
              </a:ext>
            </a:extLst>
          </p:cNvPr>
          <p:cNvPicPr>
            <a:picLocks noChangeAspect="1"/>
          </p:cNvPicPr>
          <p:nvPr/>
        </p:nvPicPr>
        <p:blipFill rotWithShape="1">
          <a:blip r:embed="rId2">
            <a:extLst>
              <a:ext uri="{28A0092B-C50C-407E-A947-70E740481C1C}">
                <a14:useLocalDpi xmlns:a14="http://schemas.microsoft.com/office/drawing/2010/main" val="0"/>
              </a:ext>
            </a:extLst>
          </a:blip>
          <a:srcRect t="9047" r="-1" b="-1"/>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Tree>
    <p:extLst>
      <p:ext uri="{BB962C8B-B14F-4D97-AF65-F5344CB8AC3E}">
        <p14:creationId xmlns:p14="http://schemas.microsoft.com/office/powerpoint/2010/main" val="1965040401"/>
      </p:ext>
    </p:extLst>
  </p:cSld>
  <p:clrMapOvr>
    <a:masterClrMapping/>
  </p:clrMapOvr>
  <mc:AlternateContent xmlns:mc="http://schemas.openxmlformats.org/markup-compatibility/2006" xmlns:p14="http://schemas.microsoft.com/office/powerpoint/2010/main">
    <mc:Choice Requires="p14">
      <p:transition spd="slow" p14:dur="2000" advTm="8925"/>
    </mc:Choice>
    <mc:Fallback xmlns="">
      <p:transition spd="slow" advTm="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blue and yellow logo&#10;&#10;Description automatically generated">
            <a:extLst>
              <a:ext uri="{FF2B5EF4-FFF2-40B4-BE49-F238E27FC236}">
                <a16:creationId xmlns:a16="http://schemas.microsoft.com/office/drawing/2014/main" id="{069FE472-66F7-AECD-7745-21BDF9AB61D5}"/>
              </a:ext>
            </a:extLst>
          </p:cNvPr>
          <p:cNvPicPr>
            <a:picLocks noChangeAspect="1"/>
          </p:cNvPicPr>
          <p:nvPr/>
        </p:nvPicPr>
        <p:blipFill rotWithShape="1">
          <a:blip r:embed="rId2">
            <a:extLst>
              <a:ext uri="{28A0092B-C50C-407E-A947-70E740481C1C}">
                <a14:useLocalDpi xmlns:a14="http://schemas.microsoft.com/office/drawing/2010/main" val="0"/>
              </a:ext>
            </a:extLst>
          </a:blip>
          <a:srcRect l="8524" r="11601" b="-1"/>
          <a:stretch/>
        </p:blipFill>
        <p:spPr>
          <a:xfrm>
            <a:off x="1524" y="-3"/>
            <a:ext cx="7478269" cy="6858000"/>
          </a:xfrm>
          <a:prstGeom prst="rect">
            <a:avLst/>
          </a:prstGeom>
        </p:spPr>
      </p:pic>
      <p:sp>
        <p:nvSpPr>
          <p:cNvPr id="2" name="Title 1">
            <a:extLst>
              <a:ext uri="{FF2B5EF4-FFF2-40B4-BE49-F238E27FC236}">
                <a16:creationId xmlns:a16="http://schemas.microsoft.com/office/drawing/2014/main" id="{017DBF2B-DCC4-3722-2DBD-9E049762B44E}"/>
              </a:ext>
            </a:extLst>
          </p:cNvPr>
          <p:cNvSpPr>
            <a:spLocks noGrp="1"/>
          </p:cNvSpPr>
          <p:nvPr>
            <p:ph type="title"/>
          </p:nvPr>
        </p:nvSpPr>
        <p:spPr>
          <a:xfrm>
            <a:off x="1702555" y="2027582"/>
            <a:ext cx="3529403" cy="1442566"/>
          </a:xfrm>
        </p:spPr>
        <p:txBody>
          <a:bodyPr anchor="b">
            <a:normAutofit/>
          </a:bodyPr>
          <a:lstStyle/>
          <a:p>
            <a:pPr algn="ctr"/>
            <a:r>
              <a:rPr lang="en-CA" dirty="0"/>
              <a:t>Key message</a:t>
            </a:r>
            <a:endParaRPr lang="en-CA"/>
          </a:p>
        </p:txBody>
      </p:sp>
      <p:sp>
        <p:nvSpPr>
          <p:cNvPr id="4" name="Rectangle 1">
            <a:extLst>
              <a:ext uri="{FF2B5EF4-FFF2-40B4-BE49-F238E27FC236}">
                <a16:creationId xmlns:a16="http://schemas.microsoft.com/office/drawing/2014/main" id="{24C4B420-4D85-66DD-644B-97D6587F8A91}"/>
              </a:ext>
            </a:extLst>
          </p:cNvPr>
          <p:cNvSpPr>
            <a:spLocks noGrp="1" noChangeArrowheads="1"/>
          </p:cNvSpPr>
          <p:nvPr>
            <p:ph idx="1"/>
          </p:nvPr>
        </p:nvSpPr>
        <p:spPr bwMode="auto">
          <a:xfrm>
            <a:off x="1868124" y="3530380"/>
            <a:ext cx="3198266" cy="17015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algn="ctr" defTabSz="914400" rtl="0" eaLnBrk="0" fontAlgn="base" latinLnBrk="0" hangingPunct="0">
              <a:lnSpc>
                <a:spcPct val="130000"/>
              </a:lnSpc>
              <a:spcBef>
                <a:spcPct val="0"/>
              </a:spcBef>
              <a:spcAft>
                <a:spcPts val="600"/>
              </a:spcAft>
              <a:buClrTx/>
              <a:buSzTx/>
              <a:buFontTx/>
              <a:buNone/>
              <a:tabLst/>
            </a:pPr>
            <a:r>
              <a:rPr kumimoji="0" lang="en-US" altLang="en-US" sz="1200" b="0" i="0" u="none" strike="noStrike" cap="none" normalizeH="0" baseline="0">
                <a:ln>
                  <a:noFill/>
                </a:ln>
                <a:effectLst/>
                <a:latin typeface="Arial" panose="020B0604020202020204" pitchFamily="34" charset="0"/>
              </a:rPr>
              <a:t>Explore IKEA: Transforming Spaces and Inspiring Lives. Discover our inventive ideas, smart solutions, and timeless style to create a home that is distinctly yours.</a:t>
            </a:r>
          </a:p>
        </p:txBody>
      </p:sp>
      <p:pic>
        <p:nvPicPr>
          <p:cNvPr id="22" name="Picture 21" descr="Cosy interior with paintings">
            <a:extLst>
              <a:ext uri="{FF2B5EF4-FFF2-40B4-BE49-F238E27FC236}">
                <a16:creationId xmlns:a16="http://schemas.microsoft.com/office/drawing/2014/main" id="{0FF0F973-865A-EA2B-429A-B8BC353A8E68}"/>
              </a:ext>
            </a:extLst>
          </p:cNvPr>
          <p:cNvPicPr>
            <a:picLocks noChangeAspect="1"/>
          </p:cNvPicPr>
          <p:nvPr/>
        </p:nvPicPr>
        <p:blipFill rotWithShape="1">
          <a:blip r:embed="rId3"/>
          <a:srcRect l="32425" r="22169" b="-1"/>
          <a:stretch/>
        </p:blipFill>
        <p:spPr>
          <a:xfrm>
            <a:off x="7527037" y="10"/>
            <a:ext cx="4664963" cy="6857990"/>
          </a:xfrm>
          <a:prstGeom prst="rect">
            <a:avLst/>
          </a:prstGeom>
        </p:spPr>
      </p:pic>
    </p:spTree>
    <p:extLst>
      <p:ext uri="{BB962C8B-B14F-4D97-AF65-F5344CB8AC3E}">
        <p14:creationId xmlns:p14="http://schemas.microsoft.com/office/powerpoint/2010/main" val="1876062304"/>
      </p:ext>
    </p:extLst>
  </p:cSld>
  <p:clrMapOvr>
    <a:masterClrMapping/>
  </p:clrMapOvr>
  <mc:AlternateContent xmlns:mc="http://schemas.openxmlformats.org/markup-compatibility/2006" xmlns:p14="http://schemas.microsoft.com/office/powerpoint/2010/main">
    <mc:Choice Requires="p14">
      <p:transition spd="slow" p14:dur="2000" advTm="18070"/>
    </mc:Choice>
    <mc:Fallback xmlns="">
      <p:transition spd="slow" advTm="1807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black metal cart with a shelf full of dishes&#10;&#10;Description automatically generated">
            <a:extLst>
              <a:ext uri="{FF2B5EF4-FFF2-40B4-BE49-F238E27FC236}">
                <a16:creationId xmlns:a16="http://schemas.microsoft.com/office/drawing/2014/main" id="{7477EF0C-C7AD-F431-B807-376DFEDFF058}"/>
              </a:ext>
            </a:extLst>
          </p:cNvPr>
          <p:cNvPicPr>
            <a:picLocks noChangeAspect="1"/>
          </p:cNvPicPr>
          <p:nvPr/>
        </p:nvPicPr>
        <p:blipFill rotWithShape="1">
          <a:blip r:embed="rId2">
            <a:extLst>
              <a:ext uri="{28A0092B-C50C-407E-A947-70E740481C1C}">
                <a14:useLocalDpi xmlns:a14="http://schemas.microsoft.com/office/drawing/2010/main" val="0"/>
              </a:ext>
            </a:extLst>
          </a:blip>
          <a:srcRect t="21640" r="1" b="40805"/>
          <a:stretch/>
        </p:blipFill>
        <p:spPr>
          <a:xfrm>
            <a:off x="1524" y="81035"/>
            <a:ext cx="12188952" cy="6857990"/>
          </a:xfrm>
          <a:prstGeom prst="rect">
            <a:avLst/>
          </a:prstGeom>
        </p:spPr>
      </p:pic>
      <p:sp>
        <p:nvSpPr>
          <p:cNvPr id="2" name="Title 1">
            <a:extLst>
              <a:ext uri="{FF2B5EF4-FFF2-40B4-BE49-F238E27FC236}">
                <a16:creationId xmlns:a16="http://schemas.microsoft.com/office/drawing/2014/main" id="{AD7362F7-4DAA-D4AF-B38F-F3F316658FCE}"/>
              </a:ext>
            </a:extLst>
          </p:cNvPr>
          <p:cNvSpPr>
            <a:spLocks noGrp="1"/>
          </p:cNvSpPr>
          <p:nvPr>
            <p:ph type="title"/>
          </p:nvPr>
        </p:nvSpPr>
        <p:spPr>
          <a:xfrm>
            <a:off x="7696864" y="3075154"/>
            <a:ext cx="3848430" cy="2186393"/>
          </a:xfrm>
        </p:spPr>
        <p:txBody>
          <a:bodyPr vert="horz" lIns="109728" tIns="109728" rIns="109728" bIns="91440" rtlCol="0" anchor="b">
            <a:normAutofit/>
          </a:bodyPr>
          <a:lstStyle/>
          <a:p>
            <a:pPr>
              <a:lnSpc>
                <a:spcPct val="120000"/>
              </a:lnSpc>
            </a:pPr>
            <a:r>
              <a:rPr lang="en-US" sz="4400">
                <a:solidFill>
                  <a:schemeClr val="bg1"/>
                </a:solidFill>
              </a:rPr>
              <a:t>Outer cover</a:t>
            </a:r>
          </a:p>
        </p:txBody>
      </p:sp>
    </p:spTree>
    <p:extLst>
      <p:ext uri="{BB962C8B-B14F-4D97-AF65-F5344CB8AC3E}">
        <p14:creationId xmlns:p14="http://schemas.microsoft.com/office/powerpoint/2010/main" val="3106750257"/>
      </p:ext>
    </p:extLst>
  </p:cSld>
  <p:clrMapOvr>
    <a:masterClrMapping/>
  </p:clrMapOvr>
  <mc:AlternateContent xmlns:mc="http://schemas.openxmlformats.org/markup-compatibility/2006" xmlns:p14="http://schemas.microsoft.com/office/powerpoint/2010/main">
    <mc:Choice Requires="p14">
      <p:transition spd="slow" p14:dur="2000" advTm="2326"/>
    </mc:Choice>
    <mc:Fallback xmlns="">
      <p:transition spd="slow" advTm="232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blue box with black text on it&#10;&#10;Description automatically generated">
            <a:extLst>
              <a:ext uri="{FF2B5EF4-FFF2-40B4-BE49-F238E27FC236}">
                <a16:creationId xmlns:a16="http://schemas.microsoft.com/office/drawing/2014/main" id="{A8027FD6-6629-8F24-CC58-DCF4AE03F3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8313" y="685800"/>
            <a:ext cx="6426200" cy="3614738"/>
          </a:xfrm>
          <a:prstGeom prst="rect">
            <a:avLst/>
          </a:prstGeom>
        </p:spPr>
      </p:pic>
    </p:spTree>
    <p:extLst>
      <p:ext uri="{BB962C8B-B14F-4D97-AF65-F5344CB8AC3E}">
        <p14:creationId xmlns:p14="http://schemas.microsoft.com/office/powerpoint/2010/main" val="4214731883"/>
      </p:ext>
    </p:extLst>
  </p:cSld>
  <p:clrMapOvr>
    <a:masterClrMapping/>
  </p:clrMapOvr>
  <mc:AlternateContent xmlns:mc="http://schemas.openxmlformats.org/markup-compatibility/2006" xmlns:p14="http://schemas.microsoft.com/office/powerpoint/2010/main">
    <mc:Choice Requires="p14">
      <p:transition spd="slow" p14:dur="2000" advTm="20410"/>
    </mc:Choice>
    <mc:Fallback xmlns="">
      <p:transition spd="slow" advTm="2041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03BB-9231-584B-6156-3120B8442016}"/>
              </a:ext>
            </a:extLst>
          </p:cNvPr>
          <p:cNvSpPr>
            <a:spLocks noGrp="1"/>
          </p:cNvSpPr>
          <p:nvPr>
            <p:ph type="title"/>
          </p:nvPr>
        </p:nvSpPr>
        <p:spPr>
          <a:xfrm>
            <a:off x="6090045" y="1346200"/>
            <a:ext cx="5624118" cy="3284538"/>
          </a:xfrm>
        </p:spPr>
        <p:txBody>
          <a:bodyPr vert="horz" lIns="109728" tIns="109728" rIns="109728" bIns="91440" rtlCol="0" anchor="b">
            <a:normAutofit/>
          </a:bodyPr>
          <a:lstStyle/>
          <a:p>
            <a:pPr>
              <a:lnSpc>
                <a:spcPct val="120000"/>
              </a:lnSpc>
            </a:pPr>
            <a:r>
              <a:rPr lang="en-US" sz="5400">
                <a:solidFill>
                  <a:schemeClr val="tx1">
                    <a:lumMod val="85000"/>
                    <a:lumOff val="15000"/>
                  </a:schemeClr>
                </a:solidFill>
              </a:rPr>
              <a:t>Cover letter</a:t>
            </a:r>
          </a:p>
        </p:txBody>
      </p:sp>
      <p:pic>
        <p:nvPicPr>
          <p:cNvPr id="7" name="Picture 6" descr="A blue and yellow logo&#10;&#10;Description automatically generated">
            <a:extLst>
              <a:ext uri="{FF2B5EF4-FFF2-40B4-BE49-F238E27FC236}">
                <a16:creationId xmlns:a16="http://schemas.microsoft.com/office/drawing/2014/main" id="{D12BFA91-7098-CEBF-D9DE-AE3D189771EE}"/>
              </a:ext>
            </a:extLst>
          </p:cNvPr>
          <p:cNvPicPr>
            <a:picLocks noChangeAspect="1"/>
          </p:cNvPicPr>
          <p:nvPr/>
        </p:nvPicPr>
        <p:blipFill rotWithShape="1">
          <a:blip r:embed="rId2">
            <a:extLst>
              <a:ext uri="{28A0092B-C50C-407E-A947-70E740481C1C}">
                <a14:useLocalDpi xmlns:a14="http://schemas.microsoft.com/office/drawing/2010/main" val="0"/>
              </a:ext>
            </a:extLst>
          </a:blip>
          <a:srcRect t="2270" r="-1" b="2403"/>
          <a:stretch/>
        </p:blipFill>
        <p:spPr>
          <a:xfrm>
            <a:off x="1839747" y="3"/>
            <a:ext cx="3440421" cy="2402343"/>
          </a:xfrm>
          <a:custGeom>
            <a:avLst/>
            <a:gdLst/>
            <a:ahLst/>
            <a:cxnLst/>
            <a:rect l="l" t="t" r="r" b="b"/>
            <a:pathLst>
              <a:path w="3440421" h="2402343">
                <a:moveTo>
                  <a:pt x="379897" y="0"/>
                </a:moveTo>
                <a:lnTo>
                  <a:pt x="3218884" y="0"/>
                </a:lnTo>
                <a:lnTo>
                  <a:pt x="3279840" y="122543"/>
                </a:lnTo>
                <a:cubicBezTo>
                  <a:pt x="3384762" y="360883"/>
                  <a:pt x="3440421" y="636841"/>
                  <a:pt x="3440421" y="931368"/>
                </a:cubicBezTo>
                <a:cubicBezTo>
                  <a:pt x="3440421" y="1119380"/>
                  <a:pt x="3385271" y="1270275"/>
                  <a:pt x="3261683" y="1420669"/>
                </a:cubicBezTo>
                <a:cubicBezTo>
                  <a:pt x="3132407" y="1577990"/>
                  <a:pt x="2938164" y="1722889"/>
                  <a:pt x="2732478" y="1876281"/>
                </a:cubicBezTo>
                <a:cubicBezTo>
                  <a:pt x="2694529" y="1904547"/>
                  <a:pt x="2655326" y="1933813"/>
                  <a:pt x="2616125" y="1963435"/>
                </a:cubicBezTo>
                <a:cubicBezTo>
                  <a:pt x="2265215" y="2228536"/>
                  <a:pt x="2009103" y="2402343"/>
                  <a:pt x="1660040" y="2402343"/>
                </a:cubicBezTo>
                <a:cubicBezTo>
                  <a:pt x="1128177" y="2402343"/>
                  <a:pt x="751504" y="2188992"/>
                  <a:pt x="400595" y="1688912"/>
                </a:cubicBezTo>
                <a:cubicBezTo>
                  <a:pt x="354674" y="1623457"/>
                  <a:pt x="309786" y="1563928"/>
                  <a:pt x="266375" y="1506395"/>
                </a:cubicBezTo>
                <a:cubicBezTo>
                  <a:pt x="86453" y="1267847"/>
                  <a:pt x="0" y="1143791"/>
                  <a:pt x="0" y="931368"/>
                </a:cubicBezTo>
                <a:cubicBezTo>
                  <a:pt x="0" y="720444"/>
                  <a:pt x="54190" y="512088"/>
                  <a:pt x="160947" y="312085"/>
                </a:cubicBezTo>
                <a:cubicBezTo>
                  <a:pt x="213181" y="214260"/>
                  <a:pt x="276637" y="120576"/>
                  <a:pt x="350789" y="31674"/>
                </a:cubicBezTo>
                <a:close/>
              </a:path>
            </a:pathLst>
          </a:custGeom>
        </p:spPr>
      </p:pic>
      <p:pic>
        <p:nvPicPr>
          <p:cNvPr id="9" name="Picture 8" descr="A living room with a fireplace&#10;&#10;Description automatically generated">
            <a:extLst>
              <a:ext uri="{FF2B5EF4-FFF2-40B4-BE49-F238E27FC236}">
                <a16:creationId xmlns:a16="http://schemas.microsoft.com/office/drawing/2014/main" id="{43FDDFF3-D3DB-EFD1-4096-47DCAB6C1D1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87" r="5610" b="1"/>
          <a:stretch/>
        </p:blipFill>
        <p:spPr>
          <a:xfrm>
            <a:off x="151" y="3200016"/>
            <a:ext cx="4967392" cy="3657982"/>
          </a:xfrm>
          <a:custGeom>
            <a:avLst/>
            <a:gdLst/>
            <a:ahLst/>
            <a:cxnLst/>
            <a:rect l="l" t="t" r="r" b="b"/>
            <a:pathLst>
              <a:path w="4967392" h="3657982">
                <a:moveTo>
                  <a:pt x="2611465" y="0"/>
                </a:moveTo>
                <a:cubicBezTo>
                  <a:pt x="2973626" y="0"/>
                  <a:pt x="3306944" y="71395"/>
                  <a:pt x="3602322" y="212004"/>
                </a:cubicBezTo>
                <a:cubicBezTo>
                  <a:pt x="3879142" y="343883"/>
                  <a:pt x="4122277" y="536370"/>
                  <a:pt x="4324984" y="784010"/>
                </a:cubicBezTo>
                <a:cubicBezTo>
                  <a:pt x="4739271" y="1290317"/>
                  <a:pt x="4967392" y="2009841"/>
                  <a:pt x="4967392" y="2810095"/>
                </a:cubicBezTo>
                <a:cubicBezTo>
                  <a:pt x="4967392" y="3129372"/>
                  <a:pt x="4879100" y="3385618"/>
                  <a:pt x="4681235" y="3641013"/>
                </a:cubicBezTo>
                <a:lnTo>
                  <a:pt x="4666298" y="3657982"/>
                </a:lnTo>
                <a:lnTo>
                  <a:pt x="0" y="3657982"/>
                </a:lnTo>
                <a:lnTo>
                  <a:pt x="0" y="1311761"/>
                </a:lnTo>
                <a:lnTo>
                  <a:pt x="20961" y="1282259"/>
                </a:lnTo>
                <a:cubicBezTo>
                  <a:pt x="139676" y="1131288"/>
                  <a:pt x="275515" y="988438"/>
                  <a:pt x="427636" y="854799"/>
                </a:cubicBezTo>
                <a:cubicBezTo>
                  <a:pt x="726679" y="592007"/>
                  <a:pt x="1081863" y="375279"/>
                  <a:pt x="1455015" y="228124"/>
                </a:cubicBezTo>
                <a:cubicBezTo>
                  <a:pt x="1838214" y="76730"/>
                  <a:pt x="2227440" y="0"/>
                  <a:pt x="2611465" y="0"/>
                </a:cubicBezTo>
                <a:close/>
              </a:path>
            </a:pathLst>
          </a:custGeom>
        </p:spPr>
      </p:pic>
    </p:spTree>
    <p:extLst>
      <p:ext uri="{BB962C8B-B14F-4D97-AF65-F5344CB8AC3E}">
        <p14:creationId xmlns:p14="http://schemas.microsoft.com/office/powerpoint/2010/main" val="627033717"/>
      </p:ext>
    </p:extLst>
  </p:cSld>
  <p:clrMapOvr>
    <a:masterClrMapping/>
  </p:clrMapOvr>
  <mc:AlternateContent xmlns:mc="http://schemas.openxmlformats.org/markup-compatibility/2006" xmlns:p14="http://schemas.microsoft.com/office/powerpoint/2010/main">
    <mc:Choice Requires="p14">
      <p:transition spd="slow" p14:dur="2000" advTm="2214"/>
    </mc:Choice>
    <mc:Fallback xmlns="">
      <p:transition spd="slow" advTm="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54CCB-A43B-E721-1AD8-9A1CDB9C6047}"/>
              </a:ext>
            </a:extLst>
          </p:cNvPr>
          <p:cNvSpPr>
            <a:spLocks noGrp="1"/>
          </p:cNvSpPr>
          <p:nvPr>
            <p:ph idx="1"/>
          </p:nvPr>
        </p:nvSpPr>
        <p:spPr>
          <a:xfrm>
            <a:off x="650240" y="213360"/>
            <a:ext cx="11033760" cy="6441440"/>
          </a:xfrm>
        </p:spPr>
        <p:txBody>
          <a:bodyPr>
            <a:normAutofit fontScale="92500" lnSpcReduction="10000"/>
          </a:bodyPr>
          <a:lstStyle/>
          <a:p>
            <a:r>
              <a:rPr lang="en-CA" sz="3400" dirty="0"/>
              <a:t>Dear David </a:t>
            </a:r>
            <a:r>
              <a:rPr lang="en-CA" sz="3400" dirty="0" err="1"/>
              <a:t>hayes</a:t>
            </a:r>
            <a:r>
              <a:rPr lang="en-CA" sz="3400" dirty="0"/>
              <a:t>,</a:t>
            </a:r>
          </a:p>
          <a:p>
            <a:r>
              <a:rPr lang="en-US" sz="3400" dirty="0"/>
              <a:t>We are thrilled invite you to attend the forthcoming event "IKEA styles discoveries" and are going to provide you with a press kit to cover it.</a:t>
            </a:r>
          </a:p>
          <a:p>
            <a:endParaRPr lang="en-US" sz="3400" dirty="0"/>
          </a:p>
          <a:p>
            <a:r>
              <a:rPr lang="en-US" sz="3400" dirty="0"/>
              <a:t>Ikea is committed to give best products and services to the customers. Our event will present some new products and we will guide the people how they can use our app “Ikea place” and save their time and try out all the new products by sitting at home. This have celebrities in it and that is making it more interesting.</a:t>
            </a:r>
          </a:p>
          <a:p>
            <a:endParaRPr lang="en-US" dirty="0"/>
          </a:p>
          <a:p>
            <a:r>
              <a:rPr lang="en-US" dirty="0"/>
              <a:t> </a:t>
            </a:r>
          </a:p>
          <a:p>
            <a:endParaRPr lang="en-US" dirty="0"/>
          </a:p>
          <a:p>
            <a:endParaRPr lang="en-CA" dirty="0"/>
          </a:p>
        </p:txBody>
      </p:sp>
      <p:pic>
        <p:nvPicPr>
          <p:cNvPr id="7" name="Picture 6" descr="A blue and yellow logo&#10;&#10;Description automatically generated">
            <a:extLst>
              <a:ext uri="{FF2B5EF4-FFF2-40B4-BE49-F238E27FC236}">
                <a16:creationId xmlns:a16="http://schemas.microsoft.com/office/drawing/2014/main" id="{19FBC86D-5A59-2F6F-F0D0-DA3AAD2F7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320" y="5897880"/>
            <a:ext cx="1757680" cy="960120"/>
          </a:xfrm>
          <a:prstGeom prst="rect">
            <a:avLst/>
          </a:prstGeom>
        </p:spPr>
      </p:pic>
    </p:spTree>
    <p:extLst>
      <p:ext uri="{BB962C8B-B14F-4D97-AF65-F5344CB8AC3E}">
        <p14:creationId xmlns:p14="http://schemas.microsoft.com/office/powerpoint/2010/main" val="2024000987"/>
      </p:ext>
    </p:extLst>
  </p:cSld>
  <p:clrMapOvr>
    <a:masterClrMapping/>
  </p:clrMapOvr>
  <mc:AlternateContent xmlns:mc="http://schemas.openxmlformats.org/markup-compatibility/2006" xmlns:p14="http://schemas.microsoft.com/office/powerpoint/2010/main">
    <mc:Choice Requires="p14">
      <p:transition spd="slow" p14:dur="2000" advTm="33901"/>
    </mc:Choice>
    <mc:Fallback xmlns="">
      <p:transition spd="slow" advTm="339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D4D7A6-6CC5-28E5-0C66-E59329A0F46B}"/>
              </a:ext>
            </a:extLst>
          </p:cNvPr>
          <p:cNvSpPr>
            <a:spLocks noGrp="1"/>
          </p:cNvSpPr>
          <p:nvPr>
            <p:ph idx="1"/>
          </p:nvPr>
        </p:nvSpPr>
        <p:spPr>
          <a:xfrm>
            <a:off x="1463040" y="152400"/>
            <a:ext cx="9227771" cy="5811380"/>
          </a:xfrm>
        </p:spPr>
        <p:txBody>
          <a:bodyPr>
            <a:noAutofit/>
          </a:bodyPr>
          <a:lstStyle/>
          <a:p>
            <a:r>
              <a:rPr lang="en-US" sz="2400" dirty="0"/>
              <a:t>An exciting, non forgettable event to make direct connect with customers. As a respected journalist with extensive understanding of the entertainment world, we believe your coverage of the event will provide significant value to your readers. We provide you access to our press kit, which includes first-hand information, images, and other tools for reporting.</a:t>
            </a:r>
          </a:p>
          <a:p>
            <a:r>
              <a:rPr lang="en-US" sz="2400" dirty="0"/>
              <a:t>Please reply back if you are interest to participate. Looking forward to meet you at the location.</a:t>
            </a:r>
          </a:p>
          <a:p>
            <a:r>
              <a:rPr lang="en-US" sz="2400" dirty="0"/>
              <a:t>Best Regards,</a:t>
            </a:r>
          </a:p>
          <a:p>
            <a:r>
              <a:rPr lang="en-US" sz="2400" dirty="0"/>
              <a:t>Ikea Press team</a:t>
            </a:r>
          </a:p>
          <a:p>
            <a:r>
              <a:rPr lang="en-US" sz="2400" dirty="0" err="1"/>
              <a:t>Ikeapress@ca</a:t>
            </a:r>
            <a:endParaRPr lang="en-US" sz="2400" dirty="0"/>
          </a:p>
          <a:p>
            <a:endParaRPr lang="en-US" sz="2000" dirty="0"/>
          </a:p>
          <a:p>
            <a:r>
              <a:rPr lang="en-US" sz="2000" dirty="0"/>
              <a:t> </a:t>
            </a:r>
          </a:p>
          <a:p>
            <a:endParaRPr lang="en-CA" sz="2000" dirty="0"/>
          </a:p>
        </p:txBody>
      </p:sp>
      <p:pic>
        <p:nvPicPr>
          <p:cNvPr id="4" name="Picture 3">
            <a:extLst>
              <a:ext uri="{FF2B5EF4-FFF2-40B4-BE49-F238E27FC236}">
                <a16:creationId xmlns:a16="http://schemas.microsoft.com/office/drawing/2014/main" id="{D34073E1-28CA-2E89-7CD9-7D5D766AD916}"/>
              </a:ext>
            </a:extLst>
          </p:cNvPr>
          <p:cNvPicPr>
            <a:picLocks noChangeAspect="1"/>
          </p:cNvPicPr>
          <p:nvPr/>
        </p:nvPicPr>
        <p:blipFill>
          <a:blip r:embed="rId2"/>
          <a:stretch>
            <a:fillRect/>
          </a:stretch>
        </p:blipFill>
        <p:spPr>
          <a:xfrm>
            <a:off x="10267620" y="5748445"/>
            <a:ext cx="1755800" cy="957155"/>
          </a:xfrm>
          <a:prstGeom prst="rect">
            <a:avLst/>
          </a:prstGeom>
        </p:spPr>
      </p:pic>
    </p:spTree>
    <p:extLst>
      <p:ext uri="{BB962C8B-B14F-4D97-AF65-F5344CB8AC3E}">
        <p14:creationId xmlns:p14="http://schemas.microsoft.com/office/powerpoint/2010/main" val="416502366"/>
      </p:ext>
    </p:extLst>
  </p:cSld>
  <p:clrMapOvr>
    <a:masterClrMapping/>
  </p:clrMapOvr>
  <mc:AlternateContent xmlns:mc="http://schemas.openxmlformats.org/markup-compatibility/2006" xmlns:p14="http://schemas.microsoft.com/office/powerpoint/2010/main">
    <mc:Choice Requires="p14">
      <p:transition spd="slow" p14:dur="2000" advTm="34642"/>
    </mc:Choice>
    <mc:Fallback xmlns="">
      <p:transition spd="slow" advTm="3464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72DE-EB00-67C3-7DD5-88FBE10B2D2D}"/>
              </a:ext>
            </a:extLst>
          </p:cNvPr>
          <p:cNvSpPr>
            <a:spLocks noGrp="1"/>
          </p:cNvSpPr>
          <p:nvPr>
            <p:ph type="title"/>
          </p:nvPr>
        </p:nvSpPr>
        <p:spPr>
          <a:xfrm>
            <a:off x="6090045" y="1346200"/>
            <a:ext cx="5624118" cy="3284538"/>
          </a:xfrm>
        </p:spPr>
        <p:txBody>
          <a:bodyPr vert="horz" lIns="109728" tIns="109728" rIns="109728" bIns="91440" rtlCol="0" anchor="b">
            <a:normAutofit/>
          </a:bodyPr>
          <a:lstStyle/>
          <a:p>
            <a:pPr>
              <a:lnSpc>
                <a:spcPct val="120000"/>
              </a:lnSpc>
            </a:pPr>
            <a:r>
              <a:rPr lang="en-US" sz="5400" dirty="0">
                <a:solidFill>
                  <a:schemeClr val="tx1">
                    <a:lumMod val="85000"/>
                    <a:lumOff val="15000"/>
                  </a:schemeClr>
                </a:solidFill>
              </a:rPr>
              <a:t>Invitation </a:t>
            </a:r>
          </a:p>
        </p:txBody>
      </p:sp>
      <p:pic>
        <p:nvPicPr>
          <p:cNvPr id="7" name="Graphic 6" descr="Open envelope">
            <a:extLst>
              <a:ext uri="{FF2B5EF4-FFF2-40B4-BE49-F238E27FC236}">
                <a16:creationId xmlns:a16="http://schemas.microsoft.com/office/drawing/2014/main" id="{1BD61156-EE15-4EB8-B36F-24C8FE1FD5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571" y="1794394"/>
            <a:ext cx="3217333" cy="3217333"/>
          </a:xfrm>
          <a:prstGeom prst="rect">
            <a:avLst/>
          </a:prstGeom>
        </p:spPr>
      </p:pic>
    </p:spTree>
    <p:extLst>
      <p:ext uri="{BB962C8B-B14F-4D97-AF65-F5344CB8AC3E}">
        <p14:creationId xmlns:p14="http://schemas.microsoft.com/office/powerpoint/2010/main" val="3931230651"/>
      </p:ext>
    </p:extLst>
  </p:cSld>
  <p:clrMapOvr>
    <a:masterClrMapping/>
  </p:clrMapOvr>
  <mc:AlternateContent xmlns:mc="http://schemas.openxmlformats.org/markup-compatibility/2006" xmlns:p14="http://schemas.microsoft.com/office/powerpoint/2010/main">
    <mc:Choice Requires="p14">
      <p:transition spd="slow" p14:dur="2000" advTm="1325"/>
    </mc:Choice>
    <mc:Fallback xmlns="">
      <p:transition spd="slow" advTm="13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yellow card with black text&#10;&#10;Description automatically generated">
            <a:extLst>
              <a:ext uri="{FF2B5EF4-FFF2-40B4-BE49-F238E27FC236}">
                <a16:creationId xmlns:a16="http://schemas.microsoft.com/office/drawing/2014/main" id="{8796085B-43CE-435E-688D-41B5B0228F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349" y="1234410"/>
            <a:ext cx="7782128" cy="2517518"/>
          </a:xfrm>
        </p:spPr>
      </p:pic>
    </p:spTree>
    <p:extLst>
      <p:ext uri="{BB962C8B-B14F-4D97-AF65-F5344CB8AC3E}">
        <p14:creationId xmlns:p14="http://schemas.microsoft.com/office/powerpoint/2010/main" val="1438763206"/>
      </p:ext>
    </p:extLst>
  </p:cSld>
  <p:clrMapOvr>
    <a:masterClrMapping/>
  </p:clrMapOvr>
  <mc:AlternateContent xmlns:mc="http://schemas.openxmlformats.org/markup-compatibility/2006" xmlns:p14="http://schemas.microsoft.com/office/powerpoint/2010/main">
    <mc:Choice Requires="p14">
      <p:transition spd="slow" p14:dur="2000" advTm="31170"/>
    </mc:Choice>
    <mc:Fallback xmlns="">
      <p:transition spd="slow" advTm="3117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magazines">
            <a:extLst>
              <a:ext uri="{FF2B5EF4-FFF2-40B4-BE49-F238E27FC236}">
                <a16:creationId xmlns:a16="http://schemas.microsoft.com/office/drawing/2014/main" id="{B832E80F-0004-D4C5-B1E7-13E65A25FAA1}"/>
              </a:ext>
            </a:extLst>
          </p:cNvPr>
          <p:cNvPicPr>
            <a:picLocks noChangeAspect="1"/>
          </p:cNvPicPr>
          <p:nvPr/>
        </p:nvPicPr>
        <p:blipFill rotWithShape="1">
          <a:blip r:embed="rId2">
            <a:alphaModFix amt="40000"/>
          </a:blip>
          <a:srcRect b="15730"/>
          <a:stretch/>
        </p:blipFill>
        <p:spPr>
          <a:xfrm>
            <a:off x="-3175" y="10"/>
            <a:ext cx="12192000" cy="6857990"/>
          </a:xfrm>
          <a:prstGeom prst="rect">
            <a:avLst/>
          </a:prstGeom>
        </p:spPr>
      </p:pic>
      <p:sp>
        <p:nvSpPr>
          <p:cNvPr id="6" name="Title 5">
            <a:extLst>
              <a:ext uri="{FF2B5EF4-FFF2-40B4-BE49-F238E27FC236}">
                <a16:creationId xmlns:a16="http://schemas.microsoft.com/office/drawing/2014/main" id="{A51B6B83-C52B-9BA9-643E-FDD74809217F}"/>
              </a:ext>
            </a:extLst>
          </p:cNvPr>
          <p:cNvSpPr>
            <a:spLocks noGrp="1"/>
          </p:cNvSpPr>
          <p:nvPr>
            <p:ph type="title"/>
          </p:nvPr>
        </p:nvSpPr>
        <p:spPr>
          <a:xfrm>
            <a:off x="684212" y="685799"/>
            <a:ext cx="8001000" cy="2971801"/>
          </a:xfrm>
        </p:spPr>
        <p:txBody>
          <a:bodyPr vert="horz" lIns="91440" tIns="45720" rIns="91440" bIns="45720" rtlCol="0" anchor="b">
            <a:normAutofit/>
          </a:bodyPr>
          <a:lstStyle/>
          <a:p>
            <a:r>
              <a:rPr lang="en-US" sz="4800"/>
              <a:t>News Release </a:t>
            </a:r>
          </a:p>
        </p:txBody>
      </p:sp>
    </p:spTree>
    <p:extLst>
      <p:ext uri="{BB962C8B-B14F-4D97-AF65-F5344CB8AC3E}">
        <p14:creationId xmlns:p14="http://schemas.microsoft.com/office/powerpoint/2010/main" val="2736337036"/>
      </p:ext>
    </p:extLst>
  </p:cSld>
  <p:clrMapOvr>
    <a:masterClrMapping/>
  </p:clrMapOvr>
  <mc:AlternateContent xmlns:mc="http://schemas.openxmlformats.org/markup-compatibility/2006" xmlns:p14="http://schemas.microsoft.com/office/powerpoint/2010/main">
    <mc:Choice Requires="p14">
      <p:transition spd="slow" p14:dur="2000" advTm="2650"/>
    </mc:Choice>
    <mc:Fallback xmlns="">
      <p:transition spd="slow" advTm="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00"/>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EAF8C1C6-8DD1-C0E7-EC50-3322166CD9AE}"/>
              </a:ext>
            </a:extLst>
          </p:cNvPr>
          <p:cNvGraphicFramePr>
            <a:graphicFrameLocks noGrp="1"/>
          </p:cNvGraphicFramePr>
          <p:nvPr>
            <p:ph idx="1"/>
            <p:extLst>
              <p:ext uri="{D42A27DB-BD31-4B8C-83A1-F6EECF244321}">
                <p14:modId xmlns:p14="http://schemas.microsoft.com/office/powerpoint/2010/main" val="1805387914"/>
              </p:ext>
            </p:extLst>
          </p:nvPr>
        </p:nvGraphicFramePr>
        <p:xfrm>
          <a:off x="1280160" y="325120"/>
          <a:ext cx="10292080" cy="5770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111095"/>
      </p:ext>
    </p:extLst>
  </p:cSld>
  <p:clrMapOvr>
    <a:masterClrMapping/>
  </p:clrMapOvr>
  <mc:AlternateContent xmlns:mc="http://schemas.openxmlformats.org/markup-compatibility/2006" xmlns:p14="http://schemas.microsoft.com/office/powerpoint/2010/main">
    <mc:Choice Requires="p14">
      <p:transition spd="slow" p14:dur="2000" advTm="66812"/>
    </mc:Choice>
    <mc:Fallback xmlns="">
      <p:transition spd="slow" advTm="6681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FC3BF2D-25C6-4594-8B55-8F1185219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C0930C75-5D43-6A18-963B-7891710FB8CB}"/>
              </a:ext>
            </a:extLst>
          </p:cNvPr>
          <p:cNvSpPr>
            <a:spLocks noChangeArrowheads="1"/>
          </p:cNvSpPr>
          <p:nvPr/>
        </p:nvSpPr>
        <p:spPr bwMode="auto">
          <a:xfrm>
            <a:off x="4552378" y="4487332"/>
            <a:ext cx="5556822" cy="15070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fontAlgn="base">
              <a:spcBef>
                <a:spcPct val="0"/>
              </a:spcBef>
              <a:spcAft>
                <a:spcPts val="600"/>
              </a:spcAft>
              <a:buClrTx/>
              <a:buSzTx/>
              <a:tabLst/>
            </a:pPr>
            <a:r>
              <a:rPr kumimoji="0" lang="en-US" altLang="en-US" sz="3600" b="1" i="0" u="none" strike="noStrike" cap="all" spc="150" normalizeH="0">
                <a:ln w="3175" cmpd="sng">
                  <a:noFill/>
                </a:ln>
                <a:latin typeface="+mj-lt"/>
                <a:ea typeface="+mj-ea"/>
                <a:cs typeface="+mj-cs"/>
              </a:rPr>
              <a:t>"</a:t>
            </a:r>
          </a:p>
        </p:txBody>
      </p:sp>
      <p:sp>
        <p:nvSpPr>
          <p:cNvPr id="39" name="Rectangle 38">
            <a:extLst>
              <a:ext uri="{FF2B5EF4-FFF2-40B4-BE49-F238E27FC236}">
                <a16:creationId xmlns:a16="http://schemas.microsoft.com/office/drawing/2014/main" id="{F7A12C12-F8D4-4AC9-84E1-E4F85BFAB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070923" cy="6858000"/>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yellow logo&#10;&#10;Description automatically generated">
            <a:extLst>
              <a:ext uri="{FF2B5EF4-FFF2-40B4-BE49-F238E27FC236}">
                <a16:creationId xmlns:a16="http://schemas.microsoft.com/office/drawing/2014/main" id="{37CF6713-33D5-1E20-625A-12A5F93506B8}"/>
              </a:ext>
            </a:extLst>
          </p:cNvPr>
          <p:cNvPicPr>
            <a:picLocks noChangeAspect="1"/>
          </p:cNvPicPr>
          <p:nvPr/>
        </p:nvPicPr>
        <p:blipFill rotWithShape="1">
          <a:blip r:embed="rId4">
            <a:extLst>
              <a:ext uri="{28A0092B-C50C-407E-A947-70E740481C1C}">
                <a14:useLocalDpi xmlns:a14="http://schemas.microsoft.com/office/drawing/2010/main" val="0"/>
              </a:ext>
            </a:extLst>
          </a:blip>
          <a:srcRect t="11528" r="-1" b="11660"/>
          <a:stretch/>
        </p:blipFill>
        <p:spPr>
          <a:xfrm>
            <a:off x="484631" y="1017255"/>
            <a:ext cx="3092569" cy="1740010"/>
          </a:xfrm>
          <a:prstGeom prst="rect">
            <a:avLst/>
          </a:prstGeom>
        </p:spPr>
      </p:pic>
      <p:pic>
        <p:nvPicPr>
          <p:cNvPr id="32" name="Video 31">
            <a:hlinkClick r:id="" action="ppaction://media"/>
            <a:extLst>
              <a:ext uri="{FF2B5EF4-FFF2-40B4-BE49-F238E27FC236}">
                <a16:creationId xmlns:a16="http://schemas.microsoft.com/office/drawing/2014/main" id="{B83A9711-C639-0FD4-CE47-759372C84C7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638743" y="3589020"/>
            <a:ext cx="2784347" cy="2784347"/>
          </a:xfrm>
          <a:prstGeom prst="rect">
            <a:avLst/>
          </a:prstGeom>
        </p:spPr>
      </p:pic>
      <p:sp>
        <p:nvSpPr>
          <p:cNvPr id="7" name="Content Placeholder 6">
            <a:extLst>
              <a:ext uri="{FF2B5EF4-FFF2-40B4-BE49-F238E27FC236}">
                <a16:creationId xmlns:a16="http://schemas.microsoft.com/office/drawing/2014/main" id="{619DB10A-92E2-F4B8-677D-41378D59A0F0}"/>
              </a:ext>
            </a:extLst>
          </p:cNvPr>
          <p:cNvSpPr>
            <a:spLocks noGrp="1"/>
          </p:cNvSpPr>
          <p:nvPr>
            <p:ph idx="1"/>
          </p:nvPr>
        </p:nvSpPr>
        <p:spPr>
          <a:xfrm>
            <a:off x="4552378" y="685800"/>
            <a:ext cx="6952234" cy="3615267"/>
          </a:xfrm>
        </p:spPr>
        <p:txBody>
          <a:bodyPr vert="horz" lIns="91440" tIns="45720" rIns="91440" bIns="45720" rtlCol="0" anchor="ctr">
            <a:normAutofit/>
          </a:bodyPr>
          <a:lstStyle/>
          <a:p>
            <a:r>
              <a:rPr lang="en-US"/>
              <a:t>To promote “IKEA style discoveries” pop event we are making public relations tools to communicate with various agencies about show and get help in the promotion of the show</a:t>
            </a:r>
          </a:p>
        </p:txBody>
      </p:sp>
      <p:grpSp>
        <p:nvGrpSpPr>
          <p:cNvPr id="41" name="Group 40">
            <a:extLst>
              <a:ext uri="{FF2B5EF4-FFF2-40B4-BE49-F238E27FC236}">
                <a16:creationId xmlns:a16="http://schemas.microsoft.com/office/drawing/2014/main" id="{8FD8AD14-0613-481A-BA78-CCA8DD1F3B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2" name="Straight Connector 41">
              <a:extLst>
                <a:ext uri="{FF2B5EF4-FFF2-40B4-BE49-F238E27FC236}">
                  <a16:creationId xmlns:a16="http://schemas.microsoft.com/office/drawing/2014/main" id="{F36D0C6A-5417-49B9-A556-98633131BE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8727C4A-D172-4E5A-9D28-9C04CC8298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3D19D09-0DC1-4FC2-B1AD-011ED90101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9016FDD-D596-484A-87E8-CC1E7BAD84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D7E80C5-88F9-44F8-A8D1-0F2F223A76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4066415"/>
      </p:ext>
    </p:extLst>
  </p:cSld>
  <p:clrMapOvr>
    <a:masterClrMapping/>
  </p:clrMapOvr>
  <mc:AlternateContent xmlns:mc="http://schemas.openxmlformats.org/markup-compatibility/2006" xmlns:p14="http://schemas.microsoft.com/office/powerpoint/2010/main">
    <mc:Choice Requires="p14">
      <p:transition spd="slow" p14:dur="2000" advTm="23707"/>
    </mc:Choice>
    <mc:Fallback xmlns="">
      <p:transition spd="slow" advTm="2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gradFill>
            <a:gsLst>
              <a:gs pos="10000">
                <a:schemeClr val="bg1">
                  <a:tint val="97000"/>
                  <a:hueMod val="92000"/>
                  <a:satMod val="169000"/>
                  <a:lumMod val="164000"/>
                </a:schemeClr>
              </a:gs>
              <a:gs pos="100000">
                <a:schemeClr val="bg1">
                  <a:shade val="96000"/>
                  <a:satMod val="120000"/>
                  <a:lumMod val="90000"/>
                </a:schemeClr>
              </a:gs>
            </a:gsLst>
            <a:lin ang="61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phone&#10;&#10;Description automatically generated">
            <a:extLst>
              <a:ext uri="{FF2B5EF4-FFF2-40B4-BE49-F238E27FC236}">
                <a16:creationId xmlns:a16="http://schemas.microsoft.com/office/drawing/2014/main" id="{2827886C-A056-EC4A-CCEB-97E4DBE90CCB}"/>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AE90A23-6838-95D8-9CCA-614D1E99DF66}"/>
              </a:ext>
            </a:extLst>
          </p:cNvPr>
          <p:cNvSpPr>
            <a:spLocks noGrp="1"/>
          </p:cNvSpPr>
          <p:nvPr>
            <p:ph type="title"/>
          </p:nvPr>
        </p:nvSpPr>
        <p:spPr>
          <a:xfrm>
            <a:off x="684212" y="685799"/>
            <a:ext cx="8001000" cy="2971801"/>
          </a:xfrm>
        </p:spPr>
        <p:txBody>
          <a:bodyPr vert="horz" lIns="91440" tIns="45720" rIns="91440" bIns="45720" rtlCol="0" anchor="b">
            <a:normAutofit/>
          </a:bodyPr>
          <a:lstStyle/>
          <a:p>
            <a:r>
              <a:rPr lang="en-US" sz="4800" dirty="0"/>
              <a:t>HOW: By using app “</a:t>
            </a:r>
            <a:r>
              <a:rPr lang="en-US" sz="4800" dirty="0" err="1"/>
              <a:t>ikea</a:t>
            </a:r>
            <a:r>
              <a:rPr lang="en-US" sz="4800" dirty="0"/>
              <a:t> place”</a:t>
            </a:r>
            <a:br>
              <a:rPr lang="en-US" sz="4800" dirty="0"/>
            </a:br>
            <a:endParaRPr lang="en-US" sz="4800" dirty="0"/>
          </a:p>
        </p:txBody>
      </p:sp>
      <p:grpSp>
        <p:nvGrpSpPr>
          <p:cNvPr id="37" name="Group 36">
            <a:extLst>
              <a:ext uri="{FF2B5EF4-FFF2-40B4-BE49-F238E27FC236}">
                <a16:creationId xmlns:a16="http://schemas.microsoft.com/office/drawing/2014/main" id="{EA75029C-64B9-41D0-9540-75846D4B0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8170" y="9144"/>
            <a:ext cx="6080656" cy="6163733"/>
            <a:chOff x="6108170" y="8467"/>
            <a:chExt cx="6080656" cy="6163733"/>
          </a:xfrm>
        </p:grpSpPr>
        <p:cxnSp>
          <p:nvCxnSpPr>
            <p:cNvPr id="38" name="Straight Connector 37">
              <a:extLst>
                <a:ext uri="{FF2B5EF4-FFF2-40B4-BE49-F238E27FC236}">
                  <a16:creationId xmlns:a16="http://schemas.microsoft.com/office/drawing/2014/main" id="{4AF6B07A-A0CD-4593-B501-E1D50968C7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1C2E537-D046-43E9-B78A-8D770E4C0F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F1ED42C-32AB-4AA5-B9D5-2ADF552B03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2B69715-83DD-4F53-8564-D95D5D238D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5BC2EBE-B4C1-42F9-9914-0F430C0600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59730589"/>
      </p:ext>
    </p:extLst>
  </p:cSld>
  <p:clrMapOvr>
    <a:masterClrMapping/>
  </p:clrMapOvr>
  <mc:AlternateContent xmlns:mc="http://schemas.openxmlformats.org/markup-compatibility/2006" xmlns:p14="http://schemas.microsoft.com/office/powerpoint/2010/main">
    <mc:Choice Requires="p14">
      <p:transition spd="slow" p14:dur="2000" advTm="4509"/>
    </mc:Choice>
    <mc:Fallback xmlns="">
      <p:transition spd="slow" advTm="450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Rectangle 28">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5421C0F-F930-4FF4-D60D-89EDCA4DD72A}"/>
              </a:ext>
            </a:extLst>
          </p:cNvPr>
          <p:cNvSpPr>
            <a:spLocks/>
          </p:cNvSpPr>
          <p:nvPr/>
        </p:nvSpPr>
        <p:spPr>
          <a:xfrm>
            <a:off x="684213" y="4495800"/>
            <a:ext cx="8534400" cy="1498600"/>
          </a:xfrm>
          <a:prstGeom prst="rect">
            <a:avLst/>
          </a:prstGeom>
        </p:spPr>
        <p:txBody>
          <a:bodyPr/>
          <a:lstStyle/>
          <a:p>
            <a:endParaRPr lang="en-CA" dirty="0"/>
          </a:p>
        </p:txBody>
      </p:sp>
      <p:pic>
        <p:nvPicPr>
          <p:cNvPr id="9" name="Picture 8" descr="A group of men moving a couch&#10;&#10;Description automatically generated">
            <a:extLst>
              <a:ext uri="{FF2B5EF4-FFF2-40B4-BE49-F238E27FC236}">
                <a16:creationId xmlns:a16="http://schemas.microsoft.com/office/drawing/2014/main" id="{162187B6-E84C-52DA-90C1-8ED6DBDD6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78" y="643467"/>
            <a:ext cx="3887738" cy="2463092"/>
          </a:xfrm>
          <a:prstGeom prst="rect">
            <a:avLst/>
          </a:prstGeom>
        </p:spPr>
      </p:pic>
      <p:pic>
        <p:nvPicPr>
          <p:cNvPr id="11" name="Picture 10" descr="A person holding a cell phone&#10;&#10;Description automatically generated">
            <a:extLst>
              <a:ext uri="{FF2B5EF4-FFF2-40B4-BE49-F238E27FC236}">
                <a16:creationId xmlns:a16="http://schemas.microsoft.com/office/drawing/2014/main" id="{71F1968D-4A4B-486A-7328-CFB1A574A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719" y="658773"/>
            <a:ext cx="4376923" cy="2463092"/>
          </a:xfrm>
          <a:prstGeom prst="rect">
            <a:avLst/>
          </a:prstGeom>
        </p:spPr>
      </p:pic>
      <p:pic>
        <p:nvPicPr>
          <p:cNvPr id="13" name="Picture 12" descr="A blue and yellow logo&#10;&#10;Description automatically generated">
            <a:extLst>
              <a:ext uri="{FF2B5EF4-FFF2-40B4-BE49-F238E27FC236}">
                <a16:creationId xmlns:a16="http://schemas.microsoft.com/office/drawing/2014/main" id="{07C9A36A-F8EB-C6AE-2A15-55EE3792C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9881" y="1382753"/>
            <a:ext cx="1775440" cy="1604872"/>
          </a:xfrm>
          <a:prstGeom prst="rect">
            <a:avLst/>
          </a:prstGeom>
        </p:spPr>
      </p:pic>
      <p:pic>
        <p:nvPicPr>
          <p:cNvPr id="15" name="Picture 14" descr="A white rug on a wood floor&#10;&#10;Description automatically generated">
            <a:extLst>
              <a:ext uri="{FF2B5EF4-FFF2-40B4-BE49-F238E27FC236}">
                <a16:creationId xmlns:a16="http://schemas.microsoft.com/office/drawing/2014/main" id="{0B988943-A05C-36D5-36A2-1D6277277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53" y="3121865"/>
            <a:ext cx="3175415" cy="1785100"/>
          </a:xfrm>
          <a:prstGeom prst="rect">
            <a:avLst/>
          </a:prstGeom>
        </p:spPr>
      </p:pic>
      <p:pic>
        <p:nvPicPr>
          <p:cNvPr id="17" name="Picture 16" descr="A couch in a room&#10;&#10;Description automatically generated">
            <a:extLst>
              <a:ext uri="{FF2B5EF4-FFF2-40B4-BE49-F238E27FC236}">
                <a16:creationId xmlns:a16="http://schemas.microsoft.com/office/drawing/2014/main" id="{3C3C3DF5-05E2-B49E-49A6-49BD609C71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9558" y="3150687"/>
            <a:ext cx="5647091" cy="3063846"/>
          </a:xfrm>
          <a:prstGeom prst="rect">
            <a:avLst/>
          </a:prstGeom>
        </p:spPr>
      </p:pic>
    </p:spTree>
    <p:extLst>
      <p:ext uri="{BB962C8B-B14F-4D97-AF65-F5344CB8AC3E}">
        <p14:creationId xmlns:p14="http://schemas.microsoft.com/office/powerpoint/2010/main" val="1493671611"/>
      </p:ext>
    </p:extLst>
  </p:cSld>
  <p:clrMapOvr>
    <a:masterClrMapping/>
  </p:clrMapOvr>
  <mc:AlternateContent xmlns:mc="http://schemas.openxmlformats.org/markup-compatibility/2006" xmlns:p14="http://schemas.microsoft.com/office/powerpoint/2010/main">
    <mc:Choice Requires="p14">
      <p:transition spd="slow" p14:dur="2000" advTm="46384"/>
    </mc:Choice>
    <mc:Fallback xmlns="">
      <p:transition spd="slow" advTm="463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aper&#10;&#10;Description automatically generated">
            <a:extLst>
              <a:ext uri="{FF2B5EF4-FFF2-40B4-BE49-F238E27FC236}">
                <a16:creationId xmlns:a16="http://schemas.microsoft.com/office/drawing/2014/main" id="{41FD56A5-4072-1467-4E4C-196C6EF59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07" y="655042"/>
            <a:ext cx="10713586" cy="5571066"/>
          </a:xfrm>
          <a:prstGeom prst="rect">
            <a:avLst/>
          </a:prstGeom>
        </p:spPr>
      </p:pic>
    </p:spTree>
    <p:extLst>
      <p:ext uri="{BB962C8B-B14F-4D97-AF65-F5344CB8AC3E}">
        <p14:creationId xmlns:p14="http://schemas.microsoft.com/office/powerpoint/2010/main" val="3116894180"/>
      </p:ext>
    </p:extLst>
  </p:cSld>
  <p:clrMapOvr>
    <a:masterClrMapping/>
  </p:clrMapOvr>
  <mc:AlternateContent xmlns:mc="http://schemas.openxmlformats.org/markup-compatibility/2006" xmlns:p14="http://schemas.microsoft.com/office/powerpoint/2010/main">
    <mc:Choice Requires="p14">
      <p:transition spd="slow" p14:dur="2000" advTm="6814"/>
    </mc:Choice>
    <mc:Fallback xmlns="">
      <p:transition spd="slow" advTm="681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5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E5F7505A-FF15-E9BA-B2DD-10762A96D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1468916414"/>
      </p:ext>
    </p:extLst>
  </p:cSld>
  <p:clrMapOvr>
    <a:masterClrMapping/>
  </p:clrMapOvr>
  <mc:AlternateContent xmlns:mc="http://schemas.openxmlformats.org/markup-compatibility/2006" xmlns:p14="http://schemas.microsoft.com/office/powerpoint/2010/main">
    <mc:Choice Requires="p14">
      <p:transition spd="slow" p14:dur="2000" advTm="18516"/>
    </mc:Choice>
    <mc:Fallback xmlns="">
      <p:transition spd="slow" advTm="1851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220CFE-A3C6-448E-A8C7-CEAED9325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nip Diagonal Corner Rectangle 25">
            <a:extLst>
              <a:ext uri="{FF2B5EF4-FFF2-40B4-BE49-F238E27FC236}">
                <a16:creationId xmlns:a16="http://schemas.microsoft.com/office/drawing/2014/main" id="{2E91ED80-632C-4328-8E5C-0CAF33E77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chairs and a lamp&#10;&#10;Description automatically generated">
            <a:extLst>
              <a:ext uri="{FF2B5EF4-FFF2-40B4-BE49-F238E27FC236}">
                <a16:creationId xmlns:a16="http://schemas.microsoft.com/office/drawing/2014/main" id="{5EDC8AE4-7359-3BDC-B197-12BD960020F6}"/>
              </a:ext>
            </a:extLst>
          </p:cNvPr>
          <p:cNvPicPr>
            <a:picLocks noChangeAspect="1"/>
          </p:cNvPicPr>
          <p:nvPr/>
        </p:nvPicPr>
        <p:blipFill rotWithShape="1">
          <a:blip r:embed="rId2">
            <a:extLst>
              <a:ext uri="{28A0092B-C50C-407E-A947-70E740481C1C}">
                <a14:useLocalDpi xmlns:a14="http://schemas.microsoft.com/office/drawing/2010/main" val="0"/>
              </a:ext>
            </a:extLst>
          </a:blip>
          <a:srcRect t="881" r="-2" b="-2"/>
          <a:stretch/>
        </p:blipFill>
        <p:spPr>
          <a:xfrm>
            <a:off x="800558" y="786117"/>
            <a:ext cx="3337560" cy="4956048"/>
          </a:xfrm>
          <a:custGeom>
            <a:avLst/>
            <a:gdLst/>
            <a:ahLst/>
            <a:cxnLst/>
            <a:rect l="l" t="t" r="r" b="b"/>
            <a:pathLst>
              <a:path w="3337560" h="4956048">
                <a:moveTo>
                  <a:pt x="384420" y="0"/>
                </a:moveTo>
                <a:lnTo>
                  <a:pt x="3337560" y="0"/>
                </a:lnTo>
                <a:lnTo>
                  <a:pt x="3337560" y="4571628"/>
                </a:lnTo>
                <a:lnTo>
                  <a:pt x="2953140" y="4956048"/>
                </a:lnTo>
                <a:lnTo>
                  <a:pt x="0" y="4956048"/>
                </a:lnTo>
                <a:lnTo>
                  <a:pt x="0" y="384420"/>
                </a:lnTo>
                <a:close/>
              </a:path>
            </a:pathLst>
          </a:custGeom>
        </p:spPr>
      </p:pic>
      <p:sp>
        <p:nvSpPr>
          <p:cNvPr id="3" name="Content Placeholder 2">
            <a:extLst>
              <a:ext uri="{FF2B5EF4-FFF2-40B4-BE49-F238E27FC236}">
                <a16:creationId xmlns:a16="http://schemas.microsoft.com/office/drawing/2014/main" id="{F3FB96D5-45B8-C208-FFAB-62D8255D1047}"/>
              </a:ext>
            </a:extLst>
          </p:cNvPr>
          <p:cNvSpPr>
            <a:spLocks noGrp="1"/>
          </p:cNvSpPr>
          <p:nvPr>
            <p:ph idx="1"/>
          </p:nvPr>
        </p:nvSpPr>
        <p:spPr>
          <a:xfrm>
            <a:off x="4661860" y="685800"/>
            <a:ext cx="6253792" cy="3615267"/>
          </a:xfrm>
        </p:spPr>
        <p:txBody>
          <a:bodyPr>
            <a:normAutofit/>
          </a:bodyPr>
          <a:lstStyle/>
          <a:p>
            <a:r>
              <a:rPr lang="en-CA" sz="7200" dirty="0"/>
              <a:t>Fact sheets</a:t>
            </a:r>
          </a:p>
        </p:txBody>
      </p:sp>
      <p:grpSp>
        <p:nvGrpSpPr>
          <p:cNvPr id="14" name="Group 13">
            <a:extLst>
              <a:ext uri="{FF2B5EF4-FFF2-40B4-BE49-F238E27FC236}">
                <a16:creationId xmlns:a16="http://schemas.microsoft.com/office/drawing/2014/main" id="{13A271B6-83F2-4E87-A6AD-450F042D3D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9A433C90-9936-4ABD-B763-2CD6C4216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6D1147B-1DF4-4FA0-9601-3AB638E3BF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9E30F5C-D28E-4B06-847C-1104626FCF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1B65F81-D52E-422A-BA2A-0E3294D0CD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992E9D3-9DB7-4C46-8AFB-E50194C893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5577789"/>
      </p:ext>
    </p:extLst>
  </p:cSld>
  <p:clrMapOvr>
    <a:masterClrMapping/>
  </p:clrMapOvr>
  <mc:AlternateContent xmlns:mc="http://schemas.openxmlformats.org/markup-compatibility/2006" xmlns:p14="http://schemas.microsoft.com/office/powerpoint/2010/main">
    <mc:Choice Requires="p14">
      <p:transition spd="slow" p14:dur="2000" advTm="1718"/>
    </mc:Choice>
    <mc:Fallback xmlns="">
      <p:transition spd="slow" advTm="171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sy interior with paintings">
            <a:extLst>
              <a:ext uri="{FF2B5EF4-FFF2-40B4-BE49-F238E27FC236}">
                <a16:creationId xmlns:a16="http://schemas.microsoft.com/office/drawing/2014/main" id="{CEFE29A4-321E-5FF6-C9D1-710435FCF1AE}"/>
              </a:ext>
            </a:extLst>
          </p:cNvPr>
          <p:cNvPicPr>
            <a:picLocks noChangeAspect="1"/>
          </p:cNvPicPr>
          <p:nvPr/>
        </p:nvPicPr>
        <p:blipFill rotWithShape="1">
          <a:blip r:embed="rId2">
            <a:alphaModFix amt="35000"/>
          </a:blip>
          <a:srcRect t="13793" b="1937"/>
          <a:stretch/>
        </p:blipFill>
        <p:spPr>
          <a:xfrm>
            <a:off x="3174" y="10"/>
            <a:ext cx="12192000" cy="6857990"/>
          </a:xfrm>
          <a:prstGeom prst="rect">
            <a:avLst/>
          </a:prstGeom>
        </p:spPr>
      </p:pic>
      <p:sp>
        <p:nvSpPr>
          <p:cNvPr id="2" name="Title 1">
            <a:extLst>
              <a:ext uri="{FF2B5EF4-FFF2-40B4-BE49-F238E27FC236}">
                <a16:creationId xmlns:a16="http://schemas.microsoft.com/office/drawing/2014/main" id="{403D8DBF-F761-5EE6-E997-7C00035D2070}"/>
              </a:ext>
            </a:extLst>
          </p:cNvPr>
          <p:cNvSpPr>
            <a:spLocks noGrp="1"/>
          </p:cNvSpPr>
          <p:nvPr>
            <p:ph type="title"/>
          </p:nvPr>
        </p:nvSpPr>
        <p:spPr>
          <a:xfrm>
            <a:off x="684212" y="4487332"/>
            <a:ext cx="8534400" cy="1507067"/>
          </a:xfrm>
        </p:spPr>
        <p:txBody>
          <a:bodyPr>
            <a:normAutofit/>
          </a:bodyPr>
          <a:lstStyle/>
          <a:p>
            <a:pPr marL="571500" indent="-571500">
              <a:buFont typeface="Arial" panose="020B0604020202020204" pitchFamily="34" charset="0"/>
              <a:buChar char="•"/>
            </a:pPr>
            <a:r>
              <a:rPr lang="en-CA" sz="2000" dirty="0"/>
              <a:t>Instagram: 512K</a:t>
            </a:r>
            <a:br>
              <a:rPr lang="en-CA" sz="2000" dirty="0"/>
            </a:br>
            <a:r>
              <a:rPr lang="en-CA" sz="2000" dirty="0" err="1"/>
              <a:t>youtube</a:t>
            </a:r>
            <a:r>
              <a:rPr lang="en-CA" sz="2000" dirty="0"/>
              <a:t>: 21.2 k</a:t>
            </a:r>
            <a:br>
              <a:rPr lang="en-CA" sz="2000" dirty="0"/>
            </a:br>
            <a:r>
              <a:rPr lang="en-CA" sz="2000" dirty="0"/>
              <a:t>Facebook: 32m</a:t>
            </a:r>
          </a:p>
        </p:txBody>
      </p:sp>
      <p:graphicFrame>
        <p:nvGraphicFramePr>
          <p:cNvPr id="11" name="Content Placeholder 2">
            <a:extLst>
              <a:ext uri="{FF2B5EF4-FFF2-40B4-BE49-F238E27FC236}">
                <a16:creationId xmlns:a16="http://schemas.microsoft.com/office/drawing/2014/main" id="{4EB457A3-8B01-E504-64D8-1622DD6F2541}"/>
              </a:ext>
            </a:extLst>
          </p:cNvPr>
          <p:cNvGraphicFramePr>
            <a:graphicFrameLocks noGrp="1"/>
          </p:cNvGraphicFramePr>
          <p:nvPr>
            <p:ph idx="1"/>
          </p:nvPr>
        </p:nvGraphicFramePr>
        <p:xfrm>
          <a:off x="684212" y="685800"/>
          <a:ext cx="8534400" cy="361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285144"/>
      </p:ext>
    </p:extLst>
  </p:cSld>
  <p:clrMapOvr>
    <a:masterClrMapping/>
  </p:clrMapOvr>
  <mc:AlternateContent xmlns:mc="http://schemas.openxmlformats.org/markup-compatibility/2006" xmlns:p14="http://schemas.microsoft.com/office/powerpoint/2010/main">
    <mc:Choice Requires="p14">
      <p:transition spd="slow" p14:dur="2000" advTm="25792"/>
    </mc:Choice>
    <mc:Fallback xmlns="">
      <p:transition spd="slow" advTm="2579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2B74399-BAB4-CDFF-BBA4-A7A0E5FA5A7F}"/>
              </a:ext>
            </a:extLst>
          </p:cNvPr>
          <p:cNvGraphicFramePr>
            <a:graphicFrameLocks noGrp="1"/>
          </p:cNvGraphicFramePr>
          <p:nvPr>
            <p:ph idx="1"/>
          </p:nvPr>
        </p:nvGraphicFramePr>
        <p:xfrm>
          <a:off x="684212" y="685800"/>
          <a:ext cx="10979468" cy="530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034953"/>
      </p:ext>
    </p:extLst>
  </p:cSld>
  <p:clrMapOvr>
    <a:masterClrMapping/>
  </p:clrMapOvr>
  <mc:AlternateContent xmlns:mc="http://schemas.openxmlformats.org/markup-compatibility/2006" xmlns:p14="http://schemas.microsoft.com/office/powerpoint/2010/main">
    <mc:Choice Requires="p14">
      <p:transition spd="slow" p14:dur="2000" advTm="52857"/>
    </mc:Choice>
    <mc:Fallback xmlns="">
      <p:transition spd="slow" advTm="5285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CA361F1-B0AA-CC39-59C3-8B8EE670D79A}"/>
              </a:ext>
            </a:extLst>
          </p:cNvPr>
          <p:cNvGraphicFramePr>
            <a:graphicFrameLocks noGrp="1"/>
          </p:cNvGraphicFramePr>
          <p:nvPr>
            <p:ph idx="1"/>
            <p:extLst>
              <p:ext uri="{D42A27DB-BD31-4B8C-83A1-F6EECF244321}">
                <p14:modId xmlns:p14="http://schemas.microsoft.com/office/powerpoint/2010/main" val="2491212929"/>
              </p:ext>
            </p:extLst>
          </p:nvPr>
        </p:nvGraphicFramePr>
        <p:xfrm>
          <a:off x="684212" y="121920"/>
          <a:ext cx="10461308" cy="627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1307344"/>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DAE8-4109-271A-78FB-CC9C60C47556}"/>
              </a:ext>
            </a:extLst>
          </p:cNvPr>
          <p:cNvSpPr>
            <a:spLocks noGrp="1"/>
          </p:cNvSpPr>
          <p:nvPr>
            <p:ph type="title"/>
          </p:nvPr>
        </p:nvSpPr>
        <p:spPr/>
        <p:txBody>
          <a:bodyPr/>
          <a:lstStyle/>
          <a:p>
            <a:r>
              <a:rPr lang="en-CA" dirty="0"/>
              <a:t>Our partners</a:t>
            </a:r>
          </a:p>
        </p:txBody>
      </p:sp>
      <p:graphicFrame>
        <p:nvGraphicFramePr>
          <p:cNvPr id="6" name="Content Placeholder 2">
            <a:extLst>
              <a:ext uri="{FF2B5EF4-FFF2-40B4-BE49-F238E27FC236}">
                <a16:creationId xmlns:a16="http://schemas.microsoft.com/office/drawing/2014/main" id="{0A2DE9CF-850B-5269-C3E9-4B145F936996}"/>
              </a:ext>
            </a:extLst>
          </p:cNvPr>
          <p:cNvGraphicFramePr>
            <a:graphicFrameLocks noGrp="1"/>
          </p:cNvGraphicFramePr>
          <p:nvPr>
            <p:ph idx="1"/>
          </p:nvPr>
        </p:nvGraphicFramePr>
        <p:xfrm>
          <a:off x="684212" y="685800"/>
          <a:ext cx="5943601" cy="530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2D8CFBD-BC58-A5D5-E2C5-F49CF20C8AFD}"/>
              </a:ext>
            </a:extLst>
          </p:cNvPr>
          <p:cNvSpPr>
            <a:spLocks noGrp="1"/>
          </p:cNvSpPr>
          <p:nvPr>
            <p:ph type="body" sz="half" idx="2"/>
          </p:nvPr>
        </p:nvSpPr>
        <p:spPr/>
        <p:txBody>
          <a:bodyPr/>
          <a:lstStyle/>
          <a:p>
            <a:r>
              <a:rPr lang="en-CA" dirty="0"/>
              <a:t>World vision: Non- profit organisation working for the child is now partner with </a:t>
            </a:r>
            <a:r>
              <a:rPr lang="en-CA" dirty="0" err="1"/>
              <a:t>ikea</a:t>
            </a:r>
            <a:r>
              <a:rPr lang="en-CA" dirty="0"/>
              <a:t> and this is benefitting them both.</a:t>
            </a:r>
          </a:p>
        </p:txBody>
      </p:sp>
    </p:spTree>
    <p:extLst>
      <p:ext uri="{BB962C8B-B14F-4D97-AF65-F5344CB8AC3E}">
        <p14:creationId xmlns:p14="http://schemas.microsoft.com/office/powerpoint/2010/main" val="3689815293"/>
      </p:ext>
    </p:extLst>
  </p:cSld>
  <p:clrMapOvr>
    <a:masterClrMapping/>
  </p:clrMapOvr>
  <mc:AlternateContent xmlns:mc="http://schemas.openxmlformats.org/markup-compatibility/2006" xmlns:p14="http://schemas.microsoft.com/office/powerpoint/2010/main">
    <mc:Choice Requires="p14">
      <p:transition spd="slow" p14:dur="2000" advTm="16536"/>
    </mc:Choice>
    <mc:Fallback xmlns="">
      <p:transition spd="slow" advTm="1653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6" name="Rectangle 25">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829B3F5-A366-4F41-3A35-D6C5472EC94B}"/>
              </a:ext>
            </a:extLst>
          </p:cNvPr>
          <p:cNvSpPr>
            <a:spLocks/>
          </p:cNvSpPr>
          <p:nvPr/>
        </p:nvSpPr>
        <p:spPr>
          <a:xfrm>
            <a:off x="7085012" y="2209799"/>
            <a:ext cx="3657600" cy="2091267"/>
          </a:xfrm>
          <a:prstGeom prst="rect">
            <a:avLst/>
          </a:prstGeom>
        </p:spPr>
        <p:txBody>
          <a:bodyPr/>
          <a:lstStyle/>
          <a:p>
            <a:endParaRPr lang="en-CA"/>
          </a:p>
        </p:txBody>
      </p:sp>
      <p:pic>
        <p:nvPicPr>
          <p:cNvPr id="6" name="Content Placeholder 5" descr="A black and white logo&#10;&#10;Description automatically generated">
            <a:extLst>
              <a:ext uri="{FF2B5EF4-FFF2-40B4-BE49-F238E27FC236}">
                <a16:creationId xmlns:a16="http://schemas.microsoft.com/office/drawing/2014/main" id="{D641CA54-0592-51AC-5E46-DAF48BDD7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264" y="2317375"/>
            <a:ext cx="3897528" cy="2220005"/>
          </a:xfrm>
          <a:prstGeom prst="rect">
            <a:avLst/>
          </a:prstGeom>
        </p:spPr>
      </p:pic>
      <p:pic>
        <p:nvPicPr>
          <p:cNvPr id="8" name="Picture 7" descr="A black and white logo&#10;&#10;Description automatically generated">
            <a:extLst>
              <a:ext uri="{FF2B5EF4-FFF2-40B4-BE49-F238E27FC236}">
                <a16:creationId xmlns:a16="http://schemas.microsoft.com/office/drawing/2014/main" id="{AB88BEB3-9191-BA50-41DF-ABEB83FD2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785" y="4914117"/>
            <a:ext cx="3547001" cy="517445"/>
          </a:xfrm>
          <a:prstGeom prst="rect">
            <a:avLst/>
          </a:prstGeom>
        </p:spPr>
      </p:pic>
      <p:pic>
        <p:nvPicPr>
          <p:cNvPr id="10" name="Picture 9" descr="A white and orange logo&#10;&#10;Description automatically generated">
            <a:extLst>
              <a:ext uri="{FF2B5EF4-FFF2-40B4-BE49-F238E27FC236}">
                <a16:creationId xmlns:a16="http://schemas.microsoft.com/office/drawing/2014/main" id="{FFC0ABB6-16A4-1E1F-D585-0675972AF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2936" y="2237162"/>
            <a:ext cx="3855799" cy="1543989"/>
          </a:xfrm>
          <a:prstGeom prst="rect">
            <a:avLst/>
          </a:prstGeom>
        </p:spPr>
      </p:pic>
      <p:pic>
        <p:nvPicPr>
          <p:cNvPr id="12" name="Picture 11" descr="A logo for a company&#10;&#10;Description automatically generated">
            <a:extLst>
              <a:ext uri="{FF2B5EF4-FFF2-40B4-BE49-F238E27FC236}">
                <a16:creationId xmlns:a16="http://schemas.microsoft.com/office/drawing/2014/main" id="{EDC3CB89-A70D-A3B4-0EE9-0AFE5E9D07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733" y="643467"/>
            <a:ext cx="1719252" cy="1719252"/>
          </a:xfrm>
          <a:prstGeom prst="rect">
            <a:avLst/>
          </a:prstGeom>
        </p:spPr>
      </p:pic>
      <p:pic>
        <p:nvPicPr>
          <p:cNvPr id="14" name="Picture 13" descr="A blue circle with a yellow bear and a globe&#10;&#10;Description automatically generated">
            <a:extLst>
              <a:ext uri="{FF2B5EF4-FFF2-40B4-BE49-F238E27FC236}">
                <a16:creationId xmlns:a16="http://schemas.microsoft.com/office/drawing/2014/main" id="{15B193C6-1263-3FBE-0E94-3D0FF31DD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6952" y="4887537"/>
            <a:ext cx="2403615" cy="1326996"/>
          </a:xfrm>
          <a:prstGeom prst="rect">
            <a:avLst/>
          </a:prstGeom>
        </p:spPr>
      </p:pic>
    </p:spTree>
    <p:extLst>
      <p:ext uri="{BB962C8B-B14F-4D97-AF65-F5344CB8AC3E}">
        <p14:creationId xmlns:p14="http://schemas.microsoft.com/office/powerpoint/2010/main" val="1077396937"/>
      </p:ext>
    </p:extLst>
  </p:cSld>
  <p:clrMapOvr>
    <a:masterClrMapping/>
  </p:clrMapOvr>
  <mc:AlternateContent xmlns:mc="http://schemas.openxmlformats.org/markup-compatibility/2006" xmlns:p14="http://schemas.microsoft.com/office/powerpoint/2010/main">
    <mc:Choice Requires="p14">
      <p:transition spd="slow" p14:dur="2000" advTm="1423"/>
    </mc:Choice>
    <mc:Fallback xmlns="">
      <p:transition spd="slow" advTm="142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uilding with a sign on the side&#10;&#10;Description automatically generated">
            <a:extLst>
              <a:ext uri="{FF2B5EF4-FFF2-40B4-BE49-F238E27FC236}">
                <a16:creationId xmlns:a16="http://schemas.microsoft.com/office/drawing/2014/main" id="{1AD44E4A-FBC5-70B5-4C25-4136C03A243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3600" b="1862"/>
          <a:stretch/>
        </p:blipFill>
        <p:spPr>
          <a:xfrm>
            <a:off x="3174" y="10"/>
            <a:ext cx="12192000" cy="6857990"/>
          </a:xfrm>
          <a:prstGeom prst="rect">
            <a:avLst/>
          </a:prstGeom>
        </p:spPr>
      </p:pic>
      <p:sp>
        <p:nvSpPr>
          <p:cNvPr id="2" name="Title 1">
            <a:extLst>
              <a:ext uri="{FF2B5EF4-FFF2-40B4-BE49-F238E27FC236}">
                <a16:creationId xmlns:a16="http://schemas.microsoft.com/office/drawing/2014/main" id="{225B047C-6EF8-2C0B-C732-D3E41CFC4C8A}"/>
              </a:ext>
            </a:extLst>
          </p:cNvPr>
          <p:cNvSpPr>
            <a:spLocks noGrp="1"/>
          </p:cNvSpPr>
          <p:nvPr>
            <p:ph type="title"/>
          </p:nvPr>
        </p:nvSpPr>
        <p:spPr>
          <a:xfrm>
            <a:off x="684212" y="4487332"/>
            <a:ext cx="8534400" cy="1507067"/>
          </a:xfrm>
        </p:spPr>
        <p:txBody>
          <a:bodyPr>
            <a:normAutofit/>
          </a:bodyPr>
          <a:lstStyle/>
          <a:p>
            <a:r>
              <a:rPr lang="en-CA" dirty="0"/>
              <a:t>Objectives </a:t>
            </a:r>
          </a:p>
        </p:txBody>
      </p:sp>
      <p:graphicFrame>
        <p:nvGraphicFramePr>
          <p:cNvPr id="20" name="Content Placeholder 8">
            <a:extLst>
              <a:ext uri="{FF2B5EF4-FFF2-40B4-BE49-F238E27FC236}">
                <a16:creationId xmlns:a16="http://schemas.microsoft.com/office/drawing/2014/main" id="{829180C5-F53B-965E-A342-2E3B115AB9E5}"/>
              </a:ext>
            </a:extLst>
          </p:cNvPr>
          <p:cNvGraphicFramePr>
            <a:graphicFrameLocks noGrp="1"/>
          </p:cNvGraphicFramePr>
          <p:nvPr>
            <p:ph idx="1"/>
            <p:extLst>
              <p:ext uri="{D42A27DB-BD31-4B8C-83A1-F6EECF244321}">
                <p14:modId xmlns:p14="http://schemas.microsoft.com/office/powerpoint/2010/main" val="1124624752"/>
              </p:ext>
            </p:extLst>
          </p:nvPr>
        </p:nvGraphicFramePr>
        <p:xfrm>
          <a:off x="684212" y="685800"/>
          <a:ext cx="8534400" cy="361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6137590"/>
      </p:ext>
    </p:extLst>
  </p:cSld>
  <p:clrMapOvr>
    <a:masterClrMapping/>
  </p:clrMapOvr>
  <mc:AlternateContent xmlns:mc="http://schemas.openxmlformats.org/markup-compatibility/2006" xmlns:p14="http://schemas.microsoft.com/office/powerpoint/2010/main">
    <mc:Choice Requires="p14">
      <p:transition spd="slow" p14:dur="2000" advTm="22315"/>
    </mc:Choice>
    <mc:Fallback xmlns="">
      <p:transition spd="slow" advTm="2231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24D3-8CE7-6ADF-3BAB-196BE005094A}"/>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a16="http://schemas.microsoft.com/office/drawing/2014/main" id="{B93CF380-3ECB-F12E-6291-A04758404717}"/>
              </a:ext>
            </a:extLst>
          </p:cNvPr>
          <p:cNvSpPr>
            <a:spLocks noGrp="1"/>
          </p:cNvSpPr>
          <p:nvPr>
            <p:ph idx="1"/>
          </p:nvPr>
        </p:nvSpPr>
        <p:spPr/>
        <p:txBody>
          <a:bodyPr/>
          <a:lstStyle/>
          <a:p>
            <a:pPr marL="285750" indent="-285750">
              <a:buFont typeface="Arial" panose="020B0604020202020204" pitchFamily="34" charset="0"/>
              <a:buChar char="•"/>
            </a:pPr>
            <a:r>
              <a:rPr lang="en-CA" dirty="0">
                <a:hlinkClick r:id="rId2"/>
              </a:rPr>
              <a:t>https://www.amworldgroup.com/blog/the-pr-event-playbook-a-guide-to-creating-and-planning-pr-events</a:t>
            </a:r>
            <a:endParaRPr lang="en-CA" dirty="0"/>
          </a:p>
          <a:p>
            <a:pPr marL="285750" indent="-285750">
              <a:buFont typeface="Arial" panose="020B0604020202020204" pitchFamily="34" charset="0"/>
              <a:buChar char="•"/>
            </a:pPr>
            <a:r>
              <a:rPr lang="en-CA" dirty="0">
                <a:hlinkClick r:id="rId3"/>
              </a:rPr>
              <a:t>https://davidhayes.ca/about/</a:t>
            </a:r>
            <a:endParaRPr lang="en-CA" dirty="0"/>
          </a:p>
          <a:p>
            <a:pPr marL="285750" indent="-285750">
              <a:buFont typeface="Arial" panose="020B0604020202020204" pitchFamily="34" charset="0"/>
              <a:buChar char="•"/>
            </a:pPr>
            <a:r>
              <a:rPr lang="en-CA" dirty="0">
                <a:hlinkClick r:id="rId4"/>
              </a:rPr>
              <a:t>https://www.imdb.com/name/nm3762213/bio/</a:t>
            </a:r>
            <a:endParaRPr lang="en-CA" dirty="0"/>
          </a:p>
          <a:p>
            <a:pPr marL="285750" indent="-285750">
              <a:buFont typeface="Arial" panose="020B0604020202020204" pitchFamily="34" charset="0"/>
              <a:buChar char="•"/>
            </a:pPr>
            <a:r>
              <a:rPr lang="en-CA" dirty="0">
                <a:hlinkClick r:id="rId5"/>
              </a:rPr>
              <a:t>https://www.ikea.com/ca/en/</a:t>
            </a:r>
            <a:endParaRPr lang="en-CA" dirty="0"/>
          </a:p>
          <a:p>
            <a:pPr marL="285750" indent="-285750">
              <a:buFont typeface="Arial" panose="020B0604020202020204" pitchFamily="34" charset="0"/>
              <a:buChar char="•"/>
            </a:pPr>
            <a:r>
              <a:rPr lang="en-CA" dirty="0">
                <a:hlinkClick r:id="rId6"/>
              </a:rPr>
              <a:t>https://www.ikea.com/ca/en/this-is-ikea/about-us/</a:t>
            </a: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756764390"/>
      </p:ext>
    </p:extLst>
  </p:cSld>
  <p:clrMapOvr>
    <a:masterClrMapping/>
  </p:clrMapOvr>
  <mc:AlternateContent xmlns:mc="http://schemas.openxmlformats.org/markup-compatibility/2006" xmlns:p14="http://schemas.microsoft.com/office/powerpoint/2010/main">
    <mc:Choice Requires="p14">
      <p:transition spd="slow" p14:dur="2000" advTm="4477"/>
    </mc:Choice>
    <mc:Fallback xmlns="">
      <p:transition spd="slow" advTm="447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building with a sign on the side&#10;&#10;Description automatically generated">
            <a:extLst>
              <a:ext uri="{FF2B5EF4-FFF2-40B4-BE49-F238E27FC236}">
                <a16:creationId xmlns:a16="http://schemas.microsoft.com/office/drawing/2014/main" id="{E80020C5-B50C-F744-EEE4-30697738A252}"/>
              </a:ext>
            </a:extLst>
          </p:cNvPr>
          <p:cNvPicPr>
            <a:picLocks noChangeAspect="1"/>
          </p:cNvPicPr>
          <p:nvPr/>
        </p:nvPicPr>
        <p:blipFill rotWithShape="1">
          <a:blip r:embed="rId2">
            <a:extLst>
              <a:ext uri="{28A0092B-C50C-407E-A947-70E740481C1C}">
                <a14:useLocalDpi xmlns:a14="http://schemas.microsoft.com/office/drawing/2010/main" val="0"/>
              </a:ext>
            </a:extLst>
          </a:blip>
          <a:srcRect l="3647" r="10052"/>
          <a:stretch/>
        </p:blipFill>
        <p:spPr>
          <a:xfrm>
            <a:off x="20" y="10"/>
            <a:ext cx="9947062" cy="6857990"/>
          </a:xfrm>
          <a:prstGeom prst="rect">
            <a:avLst/>
          </a:prstGeom>
        </p:spPr>
      </p:pic>
      <p:graphicFrame>
        <p:nvGraphicFramePr>
          <p:cNvPr id="5" name="Content Placeholder 2">
            <a:extLst>
              <a:ext uri="{FF2B5EF4-FFF2-40B4-BE49-F238E27FC236}">
                <a16:creationId xmlns:a16="http://schemas.microsoft.com/office/drawing/2014/main" id="{E871138E-2E82-023D-DD77-FA0187CA1D1F}"/>
              </a:ext>
            </a:extLst>
          </p:cNvPr>
          <p:cNvGraphicFramePr>
            <a:graphicFrameLocks noGrp="1"/>
          </p:cNvGraphicFramePr>
          <p:nvPr>
            <p:ph idx="1"/>
            <p:extLst>
              <p:ext uri="{D42A27DB-BD31-4B8C-83A1-F6EECF244321}">
                <p14:modId xmlns:p14="http://schemas.microsoft.com/office/powerpoint/2010/main" val="3097860631"/>
              </p:ext>
            </p:extLst>
          </p:nvPr>
        </p:nvGraphicFramePr>
        <p:xfrm>
          <a:off x="955039" y="4012758"/>
          <a:ext cx="3633747" cy="259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9064866"/>
      </p:ext>
    </p:extLst>
  </p:cSld>
  <p:clrMapOvr>
    <a:masterClrMapping/>
  </p:clrMapOvr>
  <mc:AlternateContent xmlns:mc="http://schemas.openxmlformats.org/markup-compatibility/2006" xmlns:p14="http://schemas.microsoft.com/office/powerpoint/2010/main">
    <mc:Choice Requires="p14">
      <p:transition spd="slow" p14:dur="2000" advTm="14388"/>
    </mc:Choice>
    <mc:Fallback xmlns="">
      <p:transition spd="slow" advTm="1438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01F1-F56A-56A3-FC81-79AF0160D853}"/>
              </a:ext>
            </a:extLst>
          </p:cNvPr>
          <p:cNvSpPr>
            <a:spLocks noGrp="1"/>
          </p:cNvSpPr>
          <p:nvPr>
            <p:ph type="title"/>
          </p:nvPr>
        </p:nvSpPr>
        <p:spPr>
          <a:xfrm>
            <a:off x="6301382" y="620202"/>
            <a:ext cx="4917906" cy="1598211"/>
          </a:xfrm>
        </p:spPr>
        <p:txBody>
          <a:bodyPr anchor="b">
            <a:normAutofit/>
          </a:bodyPr>
          <a:lstStyle/>
          <a:p>
            <a:r>
              <a:rPr lang="en-CA" dirty="0"/>
              <a:t>PR target audience Demographics</a:t>
            </a:r>
          </a:p>
        </p:txBody>
      </p:sp>
      <p:graphicFrame>
        <p:nvGraphicFramePr>
          <p:cNvPr id="30" name="Content Placeholder 2">
            <a:extLst>
              <a:ext uri="{FF2B5EF4-FFF2-40B4-BE49-F238E27FC236}">
                <a16:creationId xmlns:a16="http://schemas.microsoft.com/office/drawing/2014/main" id="{961817E5-612C-20EF-F63C-DC3916383EDF}"/>
              </a:ext>
            </a:extLst>
          </p:cNvPr>
          <p:cNvGraphicFramePr>
            <a:graphicFrameLocks noGrp="1"/>
          </p:cNvGraphicFramePr>
          <p:nvPr>
            <p:ph idx="1"/>
            <p:extLst>
              <p:ext uri="{D42A27DB-BD31-4B8C-83A1-F6EECF244321}">
                <p14:modId xmlns:p14="http://schemas.microsoft.com/office/powerpoint/2010/main" val="113691508"/>
              </p:ext>
            </p:extLst>
          </p:nvPr>
        </p:nvGraphicFramePr>
        <p:xfrm>
          <a:off x="6301382" y="2312988"/>
          <a:ext cx="4774784"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A phone on a tripod&#10;&#10;Description automatically generated">
            <a:extLst>
              <a:ext uri="{FF2B5EF4-FFF2-40B4-BE49-F238E27FC236}">
                <a16:creationId xmlns:a16="http://schemas.microsoft.com/office/drawing/2014/main" id="{190DF97B-5A02-A43F-4642-8D259FDB48D8}"/>
              </a:ext>
            </a:extLst>
          </p:cNvPr>
          <p:cNvPicPr>
            <a:picLocks noChangeAspect="1"/>
          </p:cNvPicPr>
          <p:nvPr/>
        </p:nvPicPr>
        <p:blipFill rotWithShape="1">
          <a:blip r:embed="rId8">
            <a:extLst>
              <a:ext uri="{28A0092B-C50C-407E-A947-70E740481C1C}">
                <a14:useLocalDpi xmlns:a14="http://schemas.microsoft.com/office/drawing/2010/main" val="0"/>
              </a:ext>
            </a:extLst>
          </a:blip>
          <a:srcRect t="4265" r="-4" b="9717"/>
          <a:stretch/>
        </p:blipFill>
        <p:spPr>
          <a:xfrm>
            <a:off x="153" y="1"/>
            <a:ext cx="2424997" cy="3124865"/>
          </a:xfrm>
          <a:custGeom>
            <a:avLst/>
            <a:gdLst/>
            <a:ahLst/>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p:spPr>
      </p:pic>
      <p:pic>
        <p:nvPicPr>
          <p:cNvPr id="5" name="Picture 4" descr="A person with a microphone and various objects around her&#10;&#10;Description automatically generated">
            <a:extLst>
              <a:ext uri="{FF2B5EF4-FFF2-40B4-BE49-F238E27FC236}">
                <a16:creationId xmlns:a16="http://schemas.microsoft.com/office/drawing/2014/main" id="{C59A923E-9FF0-B1CB-B566-858239FC9934}"/>
              </a:ext>
            </a:extLst>
          </p:cNvPr>
          <p:cNvPicPr>
            <a:picLocks noChangeAspect="1"/>
          </p:cNvPicPr>
          <p:nvPr/>
        </p:nvPicPr>
        <p:blipFill rotWithShape="1">
          <a:blip r:embed="rId9">
            <a:extLst>
              <a:ext uri="{28A0092B-C50C-407E-A947-70E740481C1C}">
                <a14:useLocalDpi xmlns:a14="http://schemas.microsoft.com/office/drawing/2010/main" val="0"/>
              </a:ext>
            </a:extLst>
          </a:blip>
          <a:srcRect r="-4" b="3103"/>
          <a:stretch/>
        </p:blipFill>
        <p:spPr>
          <a:xfrm>
            <a:off x="3297583" y="1264704"/>
            <a:ext cx="2233692" cy="2164296"/>
          </a:xfrm>
          <a:custGeom>
            <a:avLst/>
            <a:gdLst/>
            <a:ahLst/>
            <a:cxnLst/>
            <a:rect l="l" t="t" r="r" b="b"/>
            <a:pathLst>
              <a:path w="2219115" h="2091536">
                <a:moveTo>
                  <a:pt x="1123250" y="113"/>
                </a:moveTo>
                <a:cubicBezTo>
                  <a:pt x="1162835" y="-417"/>
                  <a:pt x="1202692" y="931"/>
                  <a:pt x="1242753" y="4165"/>
                </a:cubicBezTo>
                <a:cubicBezTo>
                  <a:pt x="1400280" y="16857"/>
                  <a:pt x="1555885" y="59731"/>
                  <a:pt x="1692767" y="128244"/>
                </a:cubicBezTo>
                <a:cubicBezTo>
                  <a:pt x="1763097" y="163382"/>
                  <a:pt x="1827621" y="204409"/>
                  <a:pt x="1885920" y="250983"/>
                </a:cubicBezTo>
                <a:cubicBezTo>
                  <a:pt x="1944220" y="297555"/>
                  <a:pt x="1996295" y="349675"/>
                  <a:pt x="2041727" y="406995"/>
                </a:cubicBezTo>
                <a:cubicBezTo>
                  <a:pt x="2127422" y="515108"/>
                  <a:pt x="2182717" y="635417"/>
                  <a:pt x="2206183" y="764569"/>
                </a:cubicBezTo>
                <a:cubicBezTo>
                  <a:pt x="2228138" y="885638"/>
                  <a:pt x="2222113" y="1014310"/>
                  <a:pt x="2188309" y="1146989"/>
                </a:cubicBezTo>
                <a:cubicBezTo>
                  <a:pt x="2136448" y="1350403"/>
                  <a:pt x="2020208" y="1557505"/>
                  <a:pt x="1853857" y="1746724"/>
                </a:cubicBezTo>
                <a:cubicBezTo>
                  <a:pt x="1798405" y="1809798"/>
                  <a:pt x="1737388" y="1870884"/>
                  <a:pt x="1671330" y="1929184"/>
                </a:cubicBezTo>
                <a:cubicBezTo>
                  <a:pt x="1565908" y="2022225"/>
                  <a:pt x="1460408" y="2070538"/>
                  <a:pt x="1329262" y="2085897"/>
                </a:cubicBezTo>
                <a:cubicBezTo>
                  <a:pt x="1192079" y="2101964"/>
                  <a:pt x="1037248" y="2080835"/>
                  <a:pt x="873321" y="2058440"/>
                </a:cubicBezTo>
                <a:cubicBezTo>
                  <a:pt x="843096" y="2054290"/>
                  <a:pt x="811835" y="2050037"/>
                  <a:pt x="780376" y="2045960"/>
                </a:cubicBezTo>
                <a:cubicBezTo>
                  <a:pt x="498799" y="2009440"/>
                  <a:pt x="304323" y="1973045"/>
                  <a:pt x="172091" y="1806217"/>
                </a:cubicBezTo>
                <a:cubicBezTo>
                  <a:pt x="-29390" y="1552025"/>
                  <a:pt x="-52452" y="1266421"/>
                  <a:pt x="95017" y="851239"/>
                </a:cubicBezTo>
                <a:cubicBezTo>
                  <a:pt x="114322" y="796902"/>
                  <a:pt x="130696" y="745990"/>
                  <a:pt x="146511" y="696772"/>
                </a:cubicBezTo>
                <a:cubicBezTo>
                  <a:pt x="212110" y="492733"/>
                  <a:pt x="248919" y="390023"/>
                  <a:pt x="368028" y="284902"/>
                </a:cubicBezTo>
                <a:cubicBezTo>
                  <a:pt x="486295" y="180524"/>
                  <a:pt x="623652" y="103315"/>
                  <a:pt x="776238" y="55364"/>
                </a:cubicBezTo>
                <a:cubicBezTo>
                  <a:pt x="888197" y="20194"/>
                  <a:pt x="1004496" y="1703"/>
                  <a:pt x="1123250" y="113"/>
                </a:cubicBezTo>
                <a:close/>
              </a:path>
            </a:pathLst>
          </a:custGeom>
        </p:spPr>
      </p:pic>
      <p:pic>
        <p:nvPicPr>
          <p:cNvPr id="15" name="Picture 14" descr="A blue and yellow logo&#10;&#10;Description automatically generated">
            <a:extLst>
              <a:ext uri="{FF2B5EF4-FFF2-40B4-BE49-F238E27FC236}">
                <a16:creationId xmlns:a16="http://schemas.microsoft.com/office/drawing/2014/main" id="{D5C6823F-F83E-5A69-1F54-9A9B52EB0DFE}"/>
              </a:ext>
            </a:extLst>
          </p:cNvPr>
          <p:cNvPicPr>
            <a:picLocks noChangeAspect="1"/>
          </p:cNvPicPr>
          <p:nvPr/>
        </p:nvPicPr>
        <p:blipFill rotWithShape="1">
          <a:blip r:embed="rId10">
            <a:extLst>
              <a:ext uri="{28A0092B-C50C-407E-A947-70E740481C1C}">
                <a14:useLocalDpi xmlns:a14="http://schemas.microsoft.com/office/drawing/2010/main" val="0"/>
              </a:ext>
            </a:extLst>
          </a:blip>
          <a:srcRect l="4674" r="7750" b="-2"/>
          <a:stretch/>
        </p:blipFill>
        <p:spPr>
          <a:xfrm>
            <a:off x="715617" y="3976580"/>
            <a:ext cx="3444873" cy="2881420"/>
          </a:xfrm>
          <a:custGeom>
            <a:avLst/>
            <a:gdLst/>
            <a:ahLst/>
            <a:cxnLst/>
            <a:rect l="l" t="t" r="r" b="b"/>
            <a:pathLst>
              <a:path w="3428255" h="2881420">
                <a:moveTo>
                  <a:pt x="1774086" y="0"/>
                </a:moveTo>
                <a:cubicBezTo>
                  <a:pt x="2304067" y="0"/>
                  <a:pt x="2679408" y="220721"/>
                  <a:pt x="3029077" y="738072"/>
                </a:cubicBezTo>
                <a:cubicBezTo>
                  <a:pt x="3074835" y="805787"/>
                  <a:pt x="3119565" y="867372"/>
                  <a:pt x="3162822" y="926892"/>
                </a:cubicBezTo>
                <a:cubicBezTo>
                  <a:pt x="3342107" y="1173678"/>
                  <a:pt x="3428255" y="1302019"/>
                  <a:pt x="3428255" y="1521780"/>
                </a:cubicBezTo>
                <a:cubicBezTo>
                  <a:pt x="3428255" y="1739988"/>
                  <a:pt x="3374257" y="1955541"/>
                  <a:pt x="3267877" y="2162452"/>
                </a:cubicBezTo>
                <a:cubicBezTo>
                  <a:pt x="3163779" y="2364860"/>
                  <a:pt x="3014952" y="2550133"/>
                  <a:pt x="2825588" y="2712960"/>
                </a:cubicBezTo>
                <a:cubicBezTo>
                  <a:pt x="2779057" y="2752984"/>
                  <a:pt x="2730341" y="2791253"/>
                  <a:pt x="2679813" y="2827545"/>
                </a:cubicBezTo>
                <a:lnTo>
                  <a:pt x="2597650" y="2881420"/>
                </a:lnTo>
                <a:lnTo>
                  <a:pt x="520509" y="2881420"/>
                </a:lnTo>
                <a:lnTo>
                  <a:pt x="499119" y="2862881"/>
                </a:lnTo>
                <a:cubicBezTo>
                  <a:pt x="464498" y="2829417"/>
                  <a:pt x="431384" y="2793801"/>
                  <a:pt x="399842" y="2756085"/>
                </a:cubicBezTo>
                <a:cubicBezTo>
                  <a:pt x="141986" y="2447638"/>
                  <a:pt x="0" y="2009299"/>
                  <a:pt x="0" y="1521780"/>
                </a:cubicBezTo>
                <a:cubicBezTo>
                  <a:pt x="0" y="1327273"/>
                  <a:pt x="54956" y="1171168"/>
                  <a:pt x="178107" y="1015579"/>
                </a:cubicBezTo>
                <a:cubicBezTo>
                  <a:pt x="306925" y="852825"/>
                  <a:pt x="500482" y="702921"/>
                  <a:pt x="705439" y="544230"/>
                </a:cubicBezTo>
                <a:cubicBezTo>
                  <a:pt x="743255" y="514988"/>
                  <a:pt x="782320" y="484711"/>
                  <a:pt x="821383" y="454067"/>
                </a:cubicBezTo>
                <a:cubicBezTo>
                  <a:pt x="1171051" y="179810"/>
                  <a:pt x="1426258" y="0"/>
                  <a:pt x="1774086" y="0"/>
                </a:cubicBezTo>
                <a:close/>
              </a:path>
            </a:pathLst>
          </a:custGeom>
        </p:spPr>
      </p:pic>
    </p:spTree>
    <p:extLst>
      <p:ext uri="{BB962C8B-B14F-4D97-AF65-F5344CB8AC3E}">
        <p14:creationId xmlns:p14="http://schemas.microsoft.com/office/powerpoint/2010/main" val="2771700044"/>
      </p:ext>
    </p:extLst>
  </p:cSld>
  <p:clrMapOvr>
    <a:masterClrMapping/>
  </p:clrMapOvr>
  <mc:AlternateContent xmlns:mc="http://schemas.openxmlformats.org/markup-compatibility/2006" xmlns:p14="http://schemas.microsoft.com/office/powerpoint/2010/main">
    <mc:Choice Requires="p14">
      <p:transition spd="slow" p14:dur="2000" advTm="30397"/>
    </mc:Choice>
    <mc:Fallback xmlns="">
      <p:transition spd="slow" advTm="3039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erson wearing a black hat&#10;&#10;Description automatically generated">
            <a:extLst>
              <a:ext uri="{FF2B5EF4-FFF2-40B4-BE49-F238E27FC236}">
                <a16:creationId xmlns:a16="http://schemas.microsoft.com/office/drawing/2014/main" id="{B20B8CC3-CDF7-61FA-C49F-8D6C67FA3AEF}"/>
              </a:ext>
            </a:extLst>
          </p:cNvPr>
          <p:cNvPicPr>
            <a:picLocks noChangeAspect="1"/>
          </p:cNvPicPr>
          <p:nvPr/>
        </p:nvPicPr>
        <p:blipFill rotWithShape="1">
          <a:blip r:embed="rId2">
            <a:extLst>
              <a:ext uri="{28A0092B-C50C-407E-A947-70E740481C1C}">
                <a14:useLocalDpi xmlns:a14="http://schemas.microsoft.com/office/drawing/2010/main" val="0"/>
              </a:ext>
            </a:extLst>
          </a:blip>
          <a:srcRect l="11758" r="15508"/>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2" name="Title 1">
            <a:extLst>
              <a:ext uri="{FF2B5EF4-FFF2-40B4-BE49-F238E27FC236}">
                <a16:creationId xmlns:a16="http://schemas.microsoft.com/office/drawing/2014/main" id="{014958A8-2504-8A34-796C-27AA86FD5439}"/>
              </a:ext>
            </a:extLst>
          </p:cNvPr>
          <p:cNvSpPr>
            <a:spLocks noGrp="1"/>
          </p:cNvSpPr>
          <p:nvPr>
            <p:ph type="title"/>
          </p:nvPr>
        </p:nvSpPr>
        <p:spPr>
          <a:xfrm>
            <a:off x="992518" y="442913"/>
            <a:ext cx="4780129" cy="1639888"/>
          </a:xfrm>
        </p:spPr>
        <p:txBody>
          <a:bodyPr anchor="b">
            <a:normAutofit/>
          </a:bodyPr>
          <a:lstStyle/>
          <a:p>
            <a:r>
              <a:rPr lang="en-CA" b="1" i="0">
                <a:effectLst/>
                <a:latin typeface="Georgia" panose="02040502050405020303" pitchFamily="18" charset="0"/>
              </a:rPr>
              <a:t>David Hayes</a:t>
            </a:r>
            <a:endParaRPr lang="en-CA" dirty="0"/>
          </a:p>
        </p:txBody>
      </p:sp>
      <p:graphicFrame>
        <p:nvGraphicFramePr>
          <p:cNvPr id="22" name="Content Placeholder 8">
            <a:extLst>
              <a:ext uri="{FF2B5EF4-FFF2-40B4-BE49-F238E27FC236}">
                <a16:creationId xmlns:a16="http://schemas.microsoft.com/office/drawing/2014/main" id="{FD841EB6-A543-4100-623C-66A19D7DF877}"/>
              </a:ext>
            </a:extLst>
          </p:cNvPr>
          <p:cNvGraphicFramePr>
            <a:graphicFrameLocks noGrp="1"/>
          </p:cNvGraphicFramePr>
          <p:nvPr>
            <p:ph idx="1"/>
            <p:extLst>
              <p:ext uri="{D42A27DB-BD31-4B8C-83A1-F6EECF244321}">
                <p14:modId xmlns:p14="http://schemas.microsoft.com/office/powerpoint/2010/main" val="3420167667"/>
              </p:ext>
            </p:extLst>
          </p:nvPr>
        </p:nvGraphicFramePr>
        <p:xfrm>
          <a:off x="992518" y="2312988"/>
          <a:ext cx="536852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9052525"/>
      </p:ext>
    </p:extLst>
  </p:cSld>
  <p:clrMapOvr>
    <a:masterClrMapping/>
  </p:clrMapOvr>
  <mc:AlternateContent xmlns:mc="http://schemas.openxmlformats.org/markup-compatibility/2006" xmlns:p14="http://schemas.microsoft.com/office/powerpoint/2010/main">
    <mc:Choice Requires="p14">
      <p:transition spd="slow" p14:dur="2000" advTm="25142"/>
    </mc:Choice>
    <mc:Fallback xmlns="">
      <p:transition spd="slow" advTm="251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erson with long black hair&#10;&#10;Description automatically generated">
            <a:extLst>
              <a:ext uri="{FF2B5EF4-FFF2-40B4-BE49-F238E27FC236}">
                <a16:creationId xmlns:a16="http://schemas.microsoft.com/office/drawing/2014/main" id="{6046847A-C76A-95D0-95A0-BF8C3214CE0F}"/>
              </a:ext>
            </a:extLst>
          </p:cNvPr>
          <p:cNvPicPr>
            <a:picLocks noChangeAspect="1"/>
          </p:cNvPicPr>
          <p:nvPr/>
        </p:nvPicPr>
        <p:blipFill rotWithShape="1">
          <a:blip r:embed="rId2">
            <a:extLst>
              <a:ext uri="{28A0092B-C50C-407E-A947-70E740481C1C}">
                <a14:useLocalDpi xmlns:a14="http://schemas.microsoft.com/office/drawing/2010/main" val="0"/>
              </a:ext>
            </a:extLst>
          </a:blip>
          <a:srcRect l="3000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2" name="Title 1">
            <a:extLst>
              <a:ext uri="{FF2B5EF4-FFF2-40B4-BE49-F238E27FC236}">
                <a16:creationId xmlns:a16="http://schemas.microsoft.com/office/drawing/2014/main" id="{2E1B603D-E543-52DE-7CE7-76AB10A5F01E}"/>
              </a:ext>
            </a:extLst>
          </p:cNvPr>
          <p:cNvSpPr>
            <a:spLocks noGrp="1"/>
          </p:cNvSpPr>
          <p:nvPr>
            <p:ph type="title"/>
          </p:nvPr>
        </p:nvSpPr>
        <p:spPr>
          <a:xfrm>
            <a:off x="992518" y="442913"/>
            <a:ext cx="4780129" cy="1639888"/>
          </a:xfrm>
        </p:spPr>
        <p:txBody>
          <a:bodyPr anchor="b">
            <a:normAutofit/>
          </a:bodyPr>
          <a:lstStyle/>
          <a:p>
            <a:r>
              <a:rPr lang="en-CA"/>
              <a:t>Shay Mitchell</a:t>
            </a:r>
            <a:endParaRPr lang="en-CA" dirty="0"/>
          </a:p>
        </p:txBody>
      </p:sp>
      <p:graphicFrame>
        <p:nvGraphicFramePr>
          <p:cNvPr id="35" name="Content Placeholder 8">
            <a:extLst>
              <a:ext uri="{FF2B5EF4-FFF2-40B4-BE49-F238E27FC236}">
                <a16:creationId xmlns:a16="http://schemas.microsoft.com/office/drawing/2014/main" id="{EDA9AD2C-1816-CC21-7C8C-6E455A9D57C6}"/>
              </a:ext>
            </a:extLst>
          </p:cNvPr>
          <p:cNvGraphicFramePr>
            <a:graphicFrameLocks noGrp="1"/>
          </p:cNvGraphicFramePr>
          <p:nvPr>
            <p:ph idx="1"/>
            <p:extLst>
              <p:ext uri="{D42A27DB-BD31-4B8C-83A1-F6EECF244321}">
                <p14:modId xmlns:p14="http://schemas.microsoft.com/office/powerpoint/2010/main" val="2446559080"/>
              </p:ext>
            </p:extLst>
          </p:nvPr>
        </p:nvGraphicFramePr>
        <p:xfrm>
          <a:off x="992518" y="2312988"/>
          <a:ext cx="536852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1304196"/>
      </p:ext>
    </p:extLst>
  </p:cSld>
  <p:clrMapOvr>
    <a:masterClrMapping/>
  </p:clrMapOvr>
  <mc:AlternateContent xmlns:mc="http://schemas.openxmlformats.org/markup-compatibility/2006" xmlns:p14="http://schemas.microsoft.com/office/powerpoint/2010/main">
    <mc:Choice Requires="p14">
      <p:transition spd="slow" p14:dur="2000" advTm="16570"/>
    </mc:Choice>
    <mc:Fallback xmlns="">
      <p:transition spd="slow" advTm="1657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6C2779E5-3AA1-47B8-A498-16782E0D16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738313" y="685800"/>
            <a:ext cx="6426200" cy="3614738"/>
          </a:xfrm>
          <a:prstGeom prst="rect">
            <a:avLst/>
          </a:prstGeom>
        </p:spPr>
      </p:pic>
    </p:spTree>
    <p:extLst>
      <p:ext uri="{BB962C8B-B14F-4D97-AF65-F5344CB8AC3E}">
        <p14:creationId xmlns:p14="http://schemas.microsoft.com/office/powerpoint/2010/main" val="1861183164"/>
      </p:ext>
    </p:extLst>
  </p:cSld>
  <p:clrMapOvr>
    <a:masterClrMapping/>
  </p:clrMapOvr>
  <mc:AlternateContent xmlns:mc="http://schemas.openxmlformats.org/markup-compatibility/2006" xmlns:p14="http://schemas.microsoft.com/office/powerpoint/2010/main">
    <mc:Choice Requires="p14">
      <p:transition spd="slow" p14:dur="2000" advTm="8672"/>
    </mc:Choice>
    <mc:Fallback xmlns="">
      <p:transition spd="slow" advTm="86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1311-6B48-F3DD-AF8E-61529918E18E}"/>
              </a:ext>
            </a:extLst>
          </p:cNvPr>
          <p:cNvSpPr>
            <a:spLocks noGrp="1"/>
          </p:cNvSpPr>
          <p:nvPr>
            <p:ph type="title"/>
          </p:nvPr>
        </p:nvSpPr>
        <p:spPr>
          <a:xfrm>
            <a:off x="7696864" y="3075154"/>
            <a:ext cx="3848430" cy="2186393"/>
          </a:xfrm>
        </p:spPr>
        <p:txBody>
          <a:bodyPr vert="horz" lIns="109728" tIns="109728" rIns="109728" bIns="91440" rtlCol="0" anchor="b">
            <a:normAutofit/>
          </a:bodyPr>
          <a:lstStyle/>
          <a:p>
            <a:pPr>
              <a:lnSpc>
                <a:spcPct val="120000"/>
              </a:lnSpc>
            </a:pPr>
            <a:r>
              <a:rPr lang="en-US" sz="4400">
                <a:solidFill>
                  <a:schemeClr val="bg1"/>
                </a:solidFill>
              </a:rPr>
              <a:t>Ikea’s press kit</a:t>
            </a:r>
          </a:p>
        </p:txBody>
      </p:sp>
      <p:pic>
        <p:nvPicPr>
          <p:cNvPr id="5" name="Content Placeholder 4" descr="A close-up of a building&#10;&#10;Description automatically generated">
            <a:extLst>
              <a:ext uri="{FF2B5EF4-FFF2-40B4-BE49-F238E27FC236}">
                <a16:creationId xmlns:a16="http://schemas.microsoft.com/office/drawing/2014/main" id="{F83049F0-7F3D-C128-9AA2-CEBB739256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230561" y="1955197"/>
            <a:ext cx="1441704" cy="1075944"/>
          </a:xfrm>
          <a:prstGeom prst="rect">
            <a:avLst/>
          </a:prstGeom>
        </p:spPr>
      </p:pic>
    </p:spTree>
    <p:extLst>
      <p:ext uri="{BB962C8B-B14F-4D97-AF65-F5344CB8AC3E}">
        <p14:creationId xmlns:p14="http://schemas.microsoft.com/office/powerpoint/2010/main" val="1393703968"/>
      </p:ext>
    </p:extLst>
  </p:cSld>
  <p:clrMapOvr>
    <a:masterClrMapping/>
  </p:clrMapOvr>
  <mc:AlternateContent xmlns:mc="http://schemas.openxmlformats.org/markup-compatibility/2006" xmlns:p14="http://schemas.microsoft.com/office/powerpoint/2010/main">
    <mc:Choice Requires="p14">
      <p:transition spd="slow" p14:dur="2000" advTm="1679"/>
    </mc:Choice>
    <mc:Fallback xmlns="">
      <p:transition spd="slow" advTm="1679"/>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Slice</Template>
  <TotalTime>404</TotalTime>
  <Words>806</Words>
  <Application>Microsoft Office PowerPoint</Application>
  <PresentationFormat>Widescreen</PresentationFormat>
  <Paragraphs>88</Paragraphs>
  <Slides>30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Century Gothic</vt:lpstr>
      <vt:lpstr>Georgia</vt:lpstr>
      <vt:lpstr>Wingdings 3</vt:lpstr>
      <vt:lpstr>Slice</vt:lpstr>
      <vt:lpstr>Assignment  3        pr toolkit </vt:lpstr>
      <vt:lpstr>PowerPoint Presentation</vt:lpstr>
      <vt:lpstr>Objectives </vt:lpstr>
      <vt:lpstr>PowerPoint Presentation</vt:lpstr>
      <vt:lpstr>PR target audience Demographics</vt:lpstr>
      <vt:lpstr>David Hayes</vt:lpstr>
      <vt:lpstr>Shay Mitchell</vt:lpstr>
      <vt:lpstr>PowerPoint Presentation</vt:lpstr>
      <vt:lpstr>Ikea’s press kit</vt:lpstr>
      <vt:lpstr>Key message</vt:lpstr>
      <vt:lpstr>Outer cover</vt:lpstr>
      <vt:lpstr>PowerPoint Presentation</vt:lpstr>
      <vt:lpstr>Cover letter</vt:lpstr>
      <vt:lpstr>PowerPoint Presentation</vt:lpstr>
      <vt:lpstr>PowerPoint Presentation</vt:lpstr>
      <vt:lpstr>Invitation </vt:lpstr>
      <vt:lpstr>PowerPoint Presentation</vt:lpstr>
      <vt:lpstr>News Release </vt:lpstr>
      <vt:lpstr>PowerPoint Presentation</vt:lpstr>
      <vt:lpstr>HOW: By using app “ikea place” </vt:lpstr>
      <vt:lpstr>PowerPoint Presentation</vt:lpstr>
      <vt:lpstr>PowerPoint Presentation</vt:lpstr>
      <vt:lpstr>PowerPoint Presentation</vt:lpstr>
      <vt:lpstr>PowerPoint Presentation</vt:lpstr>
      <vt:lpstr>Instagram: 512K youtube: 21.2 k Facebook: 32m</vt:lpstr>
      <vt:lpstr>PowerPoint Presentation</vt:lpstr>
      <vt:lpstr>PowerPoint Presentation</vt:lpstr>
      <vt:lpstr>Our partners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Assignment  3        pr toolkit </dc:title>
  <dc:creator>Ritika Bhadoo</dc:creator>
  <cp:lastModifiedBy>Ritika Bhadoo</cp:lastModifiedBy>
  <cp:revision>4</cp:revision>
  <dcterms:created xsi:type="dcterms:W3CDTF">2024-03-28T16:30:25Z</dcterms:created>
  <dcterms:modified xsi:type="dcterms:W3CDTF">2025-06-17T03:32:04Z</dcterms:modified>
</cp:coreProperties>
</file>